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32"/>
  </p:notesMasterIdLst>
  <p:handoutMasterIdLst>
    <p:handoutMasterId r:id="rId33"/>
  </p:handoutMasterIdLst>
  <p:sldIdLst>
    <p:sldId id="806" r:id="rId5"/>
    <p:sldId id="388" r:id="rId6"/>
    <p:sldId id="658" r:id="rId7"/>
    <p:sldId id="659" r:id="rId8"/>
    <p:sldId id="718" r:id="rId9"/>
    <p:sldId id="711" r:id="rId10"/>
    <p:sldId id="672" r:id="rId11"/>
    <p:sldId id="729" r:id="rId12"/>
    <p:sldId id="673" r:id="rId13"/>
    <p:sldId id="807" r:id="rId14"/>
    <p:sldId id="811" r:id="rId15"/>
    <p:sldId id="675" r:id="rId16"/>
    <p:sldId id="808" r:id="rId17"/>
    <p:sldId id="809" r:id="rId18"/>
    <p:sldId id="810" r:id="rId19"/>
    <p:sldId id="812" r:id="rId20"/>
    <p:sldId id="813" r:id="rId21"/>
    <p:sldId id="814" r:id="rId22"/>
    <p:sldId id="815" r:id="rId23"/>
    <p:sldId id="817" r:id="rId24"/>
    <p:sldId id="818" r:id="rId25"/>
    <p:sldId id="819" r:id="rId26"/>
    <p:sldId id="820" r:id="rId27"/>
    <p:sldId id="821" r:id="rId28"/>
    <p:sldId id="823" r:id="rId29"/>
    <p:sldId id="677" r:id="rId30"/>
    <p:sldId id="67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806"/>
            <p14:sldId id="388"/>
            <p14:sldId id="658"/>
            <p14:sldId id="659"/>
            <p14:sldId id="718"/>
            <p14:sldId id="711"/>
            <p14:sldId id="672"/>
            <p14:sldId id="729"/>
            <p14:sldId id="673"/>
            <p14:sldId id="807"/>
            <p14:sldId id="811"/>
            <p14:sldId id="675"/>
            <p14:sldId id="808"/>
            <p14:sldId id="809"/>
            <p14:sldId id="810"/>
            <p14:sldId id="812"/>
            <p14:sldId id="813"/>
            <p14:sldId id="814"/>
            <p14:sldId id="815"/>
            <p14:sldId id="817"/>
            <p14:sldId id="818"/>
            <p14:sldId id="819"/>
            <p14:sldId id="820"/>
            <p14:sldId id="821"/>
            <p14:sldId id="823"/>
            <p14:sldId id="677"/>
            <p14:sldId id="6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CCE57B-E508-426B-BBC4-17431F5B970C}" v="67" dt="2025-11-06T07:17:48.6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01" autoAdjust="0"/>
    <p:restoredTop sz="96681" autoAdjust="0"/>
  </p:normalViewPr>
  <p:slideViewPr>
    <p:cSldViewPr snapToGrid="0">
      <p:cViewPr varScale="1">
        <p:scale>
          <a:sx n="63" d="100"/>
          <a:sy n="63" d="100"/>
        </p:scale>
        <p:origin x="1108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outlineViewPr>
    <p:cViewPr>
      <p:scale>
        <a:sx n="33" d="100"/>
        <a:sy n="33" d="100"/>
      </p:scale>
      <p:origin x="0" y="-1139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283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B3A9507-7501-4C88-B690-02E08D18CE96}"/>
    <pc:docChg chg="undo custSel addSld delSld modSld modSection">
      <pc:chgData name="Yoel Kortick" userId="167978f5-7f40-4909-85d5-d4149554ad4e" providerId="ADAL" clId="{DB3A9507-7501-4C88-B690-02E08D18CE96}" dt="2024-10-13T15:48:48.456" v="1858" actId="113"/>
      <pc:docMkLst>
        <pc:docMk/>
      </pc:docMkLst>
      <pc:sldChg chg="modSp mod">
        <pc:chgData name="Yoel Kortick" userId="167978f5-7f40-4909-85d5-d4149554ad4e" providerId="ADAL" clId="{DB3A9507-7501-4C88-B690-02E08D18CE96}" dt="2024-10-13T15:25:04.853" v="1284" actId="20577"/>
        <pc:sldMkLst>
          <pc:docMk/>
          <pc:sldMk cId="815051809" sldId="388"/>
        </pc:sldMkLst>
      </pc:sldChg>
      <pc:sldChg chg="addSp delSp modSp mod">
        <pc:chgData name="Yoel Kortick" userId="167978f5-7f40-4909-85d5-d4149554ad4e" providerId="ADAL" clId="{DB3A9507-7501-4C88-B690-02E08D18CE96}" dt="2024-10-13T15:37:32.983" v="1597" actId="14100"/>
        <pc:sldMkLst>
          <pc:docMk/>
          <pc:sldMk cId="1637256743" sldId="657"/>
        </pc:sldMkLst>
      </pc:sldChg>
      <pc:sldChg chg="modSp">
        <pc:chgData name="Yoel Kortick" userId="167978f5-7f40-4909-85d5-d4149554ad4e" providerId="ADAL" clId="{DB3A9507-7501-4C88-B690-02E08D18CE96}" dt="2024-10-13T13:44:03.132" v="15"/>
        <pc:sldMkLst>
          <pc:docMk/>
          <pc:sldMk cId="430718176" sldId="658"/>
        </pc:sldMkLst>
      </pc:sldChg>
      <pc:sldChg chg="modSp mod">
        <pc:chgData name="Yoel Kortick" userId="167978f5-7f40-4909-85d5-d4149554ad4e" providerId="ADAL" clId="{DB3A9507-7501-4C88-B690-02E08D18CE96}" dt="2024-10-13T15:39:32.164" v="1663" actId="255"/>
        <pc:sldMkLst>
          <pc:docMk/>
          <pc:sldMk cId="2361624102" sldId="659"/>
        </pc:sldMkLst>
      </pc:sldChg>
      <pc:sldChg chg="delSp modSp mod">
        <pc:chgData name="Yoel Kortick" userId="167978f5-7f40-4909-85d5-d4149554ad4e" providerId="ADAL" clId="{DB3A9507-7501-4C88-B690-02E08D18CE96}" dt="2024-10-13T15:40:00.595" v="1666" actId="20577"/>
        <pc:sldMkLst>
          <pc:docMk/>
          <pc:sldMk cId="2713070438" sldId="660"/>
        </pc:sldMkLst>
      </pc:sldChg>
      <pc:sldChg chg="modSp del">
        <pc:chgData name="Yoel Kortick" userId="167978f5-7f40-4909-85d5-d4149554ad4e" providerId="ADAL" clId="{DB3A9507-7501-4C88-B690-02E08D18CE96}" dt="2024-10-13T13:48:29.609" v="179" actId="47"/>
        <pc:sldMkLst>
          <pc:docMk/>
          <pc:sldMk cId="4080373386" sldId="661"/>
        </pc:sldMkLst>
      </pc:sldChg>
      <pc:sldChg chg="modSp mod">
        <pc:chgData name="Yoel Kortick" userId="167978f5-7f40-4909-85d5-d4149554ad4e" providerId="ADAL" clId="{DB3A9507-7501-4C88-B690-02E08D18CE96}" dt="2024-10-13T13:49:11.869" v="182" actId="14100"/>
        <pc:sldMkLst>
          <pc:docMk/>
          <pc:sldMk cId="1444690400" sldId="672"/>
        </pc:sldMkLst>
      </pc:sldChg>
      <pc:sldChg chg="addSp delSp modSp mod">
        <pc:chgData name="Yoel Kortick" userId="167978f5-7f40-4909-85d5-d4149554ad4e" providerId="ADAL" clId="{DB3A9507-7501-4C88-B690-02E08D18CE96}" dt="2024-10-13T14:18:26.289" v="401"/>
        <pc:sldMkLst>
          <pc:docMk/>
          <pc:sldMk cId="262480220" sldId="673"/>
        </pc:sldMkLst>
      </pc:sldChg>
      <pc:sldChg chg="addSp delSp modSp add mod">
        <pc:chgData name="Yoel Kortick" userId="167978f5-7f40-4909-85d5-d4149554ad4e" providerId="ADAL" clId="{DB3A9507-7501-4C88-B690-02E08D18CE96}" dt="2024-10-13T14:21:52.930" v="480" actId="14100"/>
        <pc:sldMkLst>
          <pc:docMk/>
          <pc:sldMk cId="2966802731" sldId="674"/>
        </pc:sldMkLst>
      </pc:sldChg>
      <pc:sldChg chg="delSp modSp add mod">
        <pc:chgData name="Yoel Kortick" userId="167978f5-7f40-4909-85d5-d4149554ad4e" providerId="ADAL" clId="{DB3A9507-7501-4C88-B690-02E08D18CE96}" dt="2024-10-13T14:18:47.250" v="408"/>
        <pc:sldMkLst>
          <pc:docMk/>
          <pc:sldMk cId="3923353638" sldId="675"/>
        </pc:sldMkLst>
      </pc:sldChg>
      <pc:sldChg chg="addSp delSp modSp add mod">
        <pc:chgData name="Yoel Kortick" userId="167978f5-7f40-4909-85d5-d4149554ad4e" providerId="ADAL" clId="{DB3A9507-7501-4C88-B690-02E08D18CE96}" dt="2024-10-13T14:17:35.928" v="393" actId="208"/>
        <pc:sldMkLst>
          <pc:docMk/>
          <pc:sldMk cId="1003606274" sldId="676"/>
        </pc:sldMkLst>
      </pc:sldChg>
      <pc:sldChg chg="modSp add mod">
        <pc:chgData name="Yoel Kortick" userId="167978f5-7f40-4909-85d5-d4149554ad4e" providerId="ADAL" clId="{DB3A9507-7501-4C88-B690-02E08D18CE96}" dt="2024-10-13T14:00:12.485" v="369" actId="14100"/>
        <pc:sldMkLst>
          <pc:docMk/>
          <pc:sldMk cId="1718271838" sldId="677"/>
        </pc:sldMkLst>
      </pc:sldChg>
      <pc:sldChg chg="addSp modSp add mod">
        <pc:chgData name="Yoel Kortick" userId="167978f5-7f40-4909-85d5-d4149554ad4e" providerId="ADAL" clId="{DB3A9507-7501-4C88-B690-02E08D18CE96}" dt="2024-10-13T14:28:00.932" v="640" actId="11529"/>
        <pc:sldMkLst>
          <pc:docMk/>
          <pc:sldMk cId="2958276789" sldId="678"/>
        </pc:sldMkLst>
      </pc:sldChg>
      <pc:sldChg chg="delSp modSp add mod">
        <pc:chgData name="Yoel Kortick" userId="167978f5-7f40-4909-85d5-d4149554ad4e" providerId="ADAL" clId="{DB3A9507-7501-4C88-B690-02E08D18CE96}" dt="2024-10-13T14:24:51.680" v="572" actId="255"/>
        <pc:sldMkLst>
          <pc:docMk/>
          <pc:sldMk cId="2421745096" sldId="679"/>
        </pc:sldMkLst>
      </pc:sldChg>
      <pc:sldChg chg="modSp add mod">
        <pc:chgData name="Yoel Kortick" userId="167978f5-7f40-4909-85d5-d4149554ad4e" providerId="ADAL" clId="{DB3A9507-7501-4C88-B690-02E08D18CE96}" dt="2024-10-13T14:26:34.637" v="582" actId="14100"/>
        <pc:sldMkLst>
          <pc:docMk/>
          <pc:sldMk cId="3721265836" sldId="680"/>
        </pc:sldMkLst>
      </pc:sldChg>
      <pc:sldChg chg="addSp modSp add mod">
        <pc:chgData name="Yoel Kortick" userId="167978f5-7f40-4909-85d5-d4149554ad4e" providerId="ADAL" clId="{DB3A9507-7501-4C88-B690-02E08D18CE96}" dt="2024-10-13T14:28:30.260" v="660" actId="14100"/>
        <pc:sldMkLst>
          <pc:docMk/>
          <pc:sldMk cId="4290264524" sldId="681"/>
        </pc:sldMkLst>
      </pc:sldChg>
      <pc:sldChg chg="delSp modSp add mod">
        <pc:chgData name="Yoel Kortick" userId="167978f5-7f40-4909-85d5-d4149554ad4e" providerId="ADAL" clId="{DB3A9507-7501-4C88-B690-02E08D18CE96}" dt="2024-10-13T14:29:10.428" v="668" actId="33524"/>
        <pc:sldMkLst>
          <pc:docMk/>
          <pc:sldMk cId="3676586607" sldId="682"/>
        </pc:sldMkLst>
      </pc:sldChg>
      <pc:sldChg chg="addSp modSp add mod">
        <pc:chgData name="Yoel Kortick" userId="167978f5-7f40-4909-85d5-d4149554ad4e" providerId="ADAL" clId="{DB3A9507-7501-4C88-B690-02E08D18CE96}" dt="2024-10-13T14:46:43.135" v="725" actId="208"/>
        <pc:sldMkLst>
          <pc:docMk/>
          <pc:sldMk cId="770711371" sldId="683"/>
        </pc:sldMkLst>
      </pc:sldChg>
      <pc:sldChg chg="addSp delSp modSp add mod">
        <pc:chgData name="Yoel Kortick" userId="167978f5-7f40-4909-85d5-d4149554ad4e" providerId="ADAL" clId="{DB3A9507-7501-4C88-B690-02E08D18CE96}" dt="2024-10-13T14:49:35.956" v="747" actId="208"/>
        <pc:sldMkLst>
          <pc:docMk/>
          <pc:sldMk cId="815674178" sldId="684"/>
        </pc:sldMkLst>
      </pc:sldChg>
      <pc:sldChg chg="modSp del">
        <pc:chgData name="Yoel Kortick" userId="167978f5-7f40-4909-85d5-d4149554ad4e" providerId="ADAL" clId="{DB3A9507-7501-4C88-B690-02E08D18CE96}" dt="2024-10-13T13:48:28.602" v="177" actId="47"/>
        <pc:sldMkLst>
          <pc:docMk/>
          <pc:sldMk cId="1057754185" sldId="685"/>
        </pc:sldMkLst>
      </pc:sldChg>
      <pc:sldChg chg="addSp delSp modSp add mod">
        <pc:chgData name="Yoel Kortick" userId="167978f5-7f40-4909-85d5-d4149554ad4e" providerId="ADAL" clId="{DB3A9507-7501-4C88-B690-02E08D18CE96}" dt="2024-10-13T14:53:17.755" v="806" actId="208"/>
        <pc:sldMkLst>
          <pc:docMk/>
          <pc:sldMk cId="3973479055" sldId="685"/>
        </pc:sldMkLst>
      </pc:sldChg>
      <pc:sldChg chg="modSp del">
        <pc:chgData name="Yoel Kortick" userId="167978f5-7f40-4909-85d5-d4149554ad4e" providerId="ADAL" clId="{DB3A9507-7501-4C88-B690-02E08D18CE96}" dt="2024-10-13T13:48:29.098" v="178" actId="47"/>
        <pc:sldMkLst>
          <pc:docMk/>
          <pc:sldMk cId="1245168835" sldId="686"/>
        </pc:sldMkLst>
      </pc:sldChg>
      <pc:sldChg chg="addSp delSp modSp add mod">
        <pc:chgData name="Yoel Kortick" userId="167978f5-7f40-4909-85d5-d4149554ad4e" providerId="ADAL" clId="{DB3A9507-7501-4C88-B690-02E08D18CE96}" dt="2024-10-13T14:54:12.463" v="816"/>
        <pc:sldMkLst>
          <pc:docMk/>
          <pc:sldMk cId="1435486953" sldId="686"/>
        </pc:sldMkLst>
      </pc:sldChg>
      <pc:sldChg chg="modSp add mod">
        <pc:chgData name="Yoel Kortick" userId="167978f5-7f40-4909-85d5-d4149554ad4e" providerId="ADAL" clId="{DB3A9507-7501-4C88-B690-02E08D18CE96}" dt="2024-10-13T14:55:12.175" v="831" actId="20577"/>
        <pc:sldMkLst>
          <pc:docMk/>
          <pc:sldMk cId="3885442814" sldId="687"/>
        </pc:sldMkLst>
      </pc:sldChg>
      <pc:sldChg chg="addSp delSp modSp add mod">
        <pc:chgData name="Yoel Kortick" userId="167978f5-7f40-4909-85d5-d4149554ad4e" providerId="ADAL" clId="{DB3A9507-7501-4C88-B690-02E08D18CE96}" dt="2024-10-13T15:44:17.074" v="1810" actId="14100"/>
        <pc:sldMkLst>
          <pc:docMk/>
          <pc:sldMk cId="4101289709" sldId="688"/>
        </pc:sldMkLst>
      </pc:sldChg>
      <pc:sldChg chg="addSp modSp add mod">
        <pc:chgData name="Yoel Kortick" userId="167978f5-7f40-4909-85d5-d4149554ad4e" providerId="ADAL" clId="{DB3A9507-7501-4C88-B690-02E08D18CE96}" dt="2024-10-13T15:00:57.187" v="865" actId="11529"/>
        <pc:sldMkLst>
          <pc:docMk/>
          <pc:sldMk cId="677611823" sldId="689"/>
        </pc:sldMkLst>
      </pc:sldChg>
      <pc:sldChg chg="addSp delSp modSp add mod">
        <pc:chgData name="Yoel Kortick" userId="167978f5-7f40-4909-85d5-d4149554ad4e" providerId="ADAL" clId="{DB3A9507-7501-4C88-B690-02E08D18CE96}" dt="2024-10-13T15:02:11.575" v="896" actId="208"/>
        <pc:sldMkLst>
          <pc:docMk/>
          <pc:sldMk cId="32588567" sldId="690"/>
        </pc:sldMkLst>
      </pc:sldChg>
      <pc:sldChg chg="addSp delSp modSp add del mod">
        <pc:chgData name="Yoel Kortick" userId="167978f5-7f40-4909-85d5-d4149554ad4e" providerId="ADAL" clId="{DB3A9507-7501-4C88-B690-02E08D18CE96}" dt="2024-10-13T15:07:10.222" v="982" actId="47"/>
        <pc:sldMkLst>
          <pc:docMk/>
          <pc:sldMk cId="2936094655" sldId="691"/>
        </pc:sldMkLst>
      </pc:sldChg>
      <pc:sldChg chg="addSp delSp modSp add mod">
        <pc:chgData name="Yoel Kortick" userId="167978f5-7f40-4909-85d5-d4149554ad4e" providerId="ADAL" clId="{DB3A9507-7501-4C88-B690-02E08D18CE96}" dt="2024-10-13T15:07:16.686" v="985" actId="20577"/>
        <pc:sldMkLst>
          <pc:docMk/>
          <pc:sldMk cId="1628872648" sldId="692"/>
        </pc:sldMkLst>
      </pc:sldChg>
      <pc:sldChg chg="addSp delSp modSp add mod">
        <pc:chgData name="Yoel Kortick" userId="167978f5-7f40-4909-85d5-d4149554ad4e" providerId="ADAL" clId="{DB3A9507-7501-4C88-B690-02E08D18CE96}" dt="2024-10-13T15:06:15.007" v="973" actId="208"/>
        <pc:sldMkLst>
          <pc:docMk/>
          <pc:sldMk cId="2247658927" sldId="693"/>
        </pc:sldMkLst>
      </pc:sldChg>
      <pc:sldChg chg="addSp delSp modSp add mod">
        <pc:chgData name="Yoel Kortick" userId="167978f5-7f40-4909-85d5-d4149554ad4e" providerId="ADAL" clId="{DB3A9507-7501-4C88-B690-02E08D18CE96}" dt="2024-10-13T15:06:56.875" v="980" actId="208"/>
        <pc:sldMkLst>
          <pc:docMk/>
          <pc:sldMk cId="1463030802" sldId="694"/>
        </pc:sldMkLst>
      </pc:sldChg>
      <pc:sldChg chg="add del">
        <pc:chgData name="Yoel Kortick" userId="167978f5-7f40-4909-85d5-d4149554ad4e" providerId="ADAL" clId="{DB3A9507-7501-4C88-B690-02E08D18CE96}" dt="2024-10-13T15:07:02.623" v="981" actId="47"/>
        <pc:sldMkLst>
          <pc:docMk/>
          <pc:sldMk cId="2654917996" sldId="695"/>
        </pc:sldMkLst>
      </pc:sldChg>
      <pc:sldChg chg="addSp delSp modSp add mod">
        <pc:chgData name="Yoel Kortick" userId="167978f5-7f40-4909-85d5-d4149554ad4e" providerId="ADAL" clId="{DB3A9507-7501-4C88-B690-02E08D18CE96}" dt="2024-10-13T15:09:13.005" v="1075" actId="1036"/>
        <pc:sldMkLst>
          <pc:docMk/>
          <pc:sldMk cId="3090779673" sldId="696"/>
        </pc:sldMkLst>
      </pc:sldChg>
      <pc:sldChg chg="modSp add mod">
        <pc:chgData name="Yoel Kortick" userId="167978f5-7f40-4909-85d5-d4149554ad4e" providerId="ADAL" clId="{DB3A9507-7501-4C88-B690-02E08D18CE96}" dt="2024-10-13T15:10:17.514" v="1092" actId="20577"/>
        <pc:sldMkLst>
          <pc:docMk/>
          <pc:sldMk cId="4094344636" sldId="697"/>
        </pc:sldMkLst>
      </pc:sldChg>
      <pc:sldChg chg="addSp modSp add mod">
        <pc:chgData name="Yoel Kortick" userId="167978f5-7f40-4909-85d5-d4149554ad4e" providerId="ADAL" clId="{DB3A9507-7501-4C88-B690-02E08D18CE96}" dt="2024-10-13T15:45:11.433" v="1811"/>
        <pc:sldMkLst>
          <pc:docMk/>
          <pc:sldMk cId="1322371566" sldId="698"/>
        </pc:sldMkLst>
      </pc:sldChg>
      <pc:sldChg chg="addSp modSp add mod">
        <pc:chgData name="Yoel Kortick" userId="167978f5-7f40-4909-85d5-d4149554ad4e" providerId="ADAL" clId="{DB3A9507-7501-4C88-B690-02E08D18CE96}" dt="2024-10-13T15:23:08.617" v="1233" actId="6549"/>
        <pc:sldMkLst>
          <pc:docMk/>
          <pc:sldMk cId="3501097364" sldId="699"/>
        </pc:sldMkLst>
      </pc:sldChg>
      <pc:sldChg chg="addSp delSp modSp add del mod">
        <pc:chgData name="Yoel Kortick" userId="167978f5-7f40-4909-85d5-d4149554ad4e" providerId="ADAL" clId="{DB3A9507-7501-4C88-B690-02E08D18CE96}" dt="2024-10-13T15:23:11.507" v="1234" actId="47"/>
        <pc:sldMkLst>
          <pc:docMk/>
          <pc:sldMk cId="2186796885" sldId="700"/>
        </pc:sldMkLst>
      </pc:sldChg>
      <pc:sldChg chg="addSp delSp modSp add mod">
        <pc:chgData name="Yoel Kortick" userId="167978f5-7f40-4909-85d5-d4149554ad4e" providerId="ADAL" clId="{DB3A9507-7501-4C88-B690-02E08D18CE96}" dt="2024-10-13T15:24:35.846" v="1267" actId="11529"/>
        <pc:sldMkLst>
          <pc:docMk/>
          <pc:sldMk cId="1068737354" sldId="701"/>
        </pc:sldMkLst>
      </pc:sldChg>
      <pc:sldChg chg="addSp delSp modSp add mod">
        <pc:chgData name="Yoel Kortick" userId="167978f5-7f40-4909-85d5-d4149554ad4e" providerId="ADAL" clId="{DB3A9507-7501-4C88-B690-02E08D18CE96}" dt="2024-10-13T15:22:21.383" v="1195" actId="208"/>
        <pc:sldMkLst>
          <pc:docMk/>
          <pc:sldMk cId="4080040508" sldId="702"/>
        </pc:sldMkLst>
      </pc:sldChg>
      <pc:sldChg chg="addSp delSp modSp add mod">
        <pc:chgData name="Yoel Kortick" userId="167978f5-7f40-4909-85d5-d4149554ad4e" providerId="ADAL" clId="{DB3A9507-7501-4C88-B690-02E08D18CE96}" dt="2024-10-13T15:24:30.059" v="1266" actId="11529"/>
        <pc:sldMkLst>
          <pc:docMk/>
          <pc:sldMk cId="3425610671" sldId="703"/>
        </pc:sldMkLst>
      </pc:sldChg>
      <pc:sldChg chg="modSp add mod">
        <pc:chgData name="Yoel Kortick" userId="167978f5-7f40-4909-85d5-d4149554ad4e" providerId="ADAL" clId="{DB3A9507-7501-4C88-B690-02E08D18CE96}" dt="2024-10-13T15:25:22.561" v="1298" actId="20577"/>
        <pc:sldMkLst>
          <pc:docMk/>
          <pc:sldMk cId="1014728125" sldId="704"/>
        </pc:sldMkLst>
      </pc:sldChg>
      <pc:sldChg chg="addSp modSp add mod">
        <pc:chgData name="Yoel Kortick" userId="167978f5-7f40-4909-85d5-d4149554ad4e" providerId="ADAL" clId="{DB3A9507-7501-4C88-B690-02E08D18CE96}" dt="2024-10-13T15:45:56.479" v="1832" actId="14100"/>
        <pc:sldMkLst>
          <pc:docMk/>
          <pc:sldMk cId="256438927" sldId="705"/>
        </pc:sldMkLst>
      </pc:sldChg>
      <pc:sldChg chg="addSp modSp add mod">
        <pc:chgData name="Yoel Kortick" userId="167978f5-7f40-4909-85d5-d4149554ad4e" providerId="ADAL" clId="{DB3A9507-7501-4C88-B690-02E08D18CE96}" dt="2024-10-13T15:31:05.669" v="1380" actId="208"/>
        <pc:sldMkLst>
          <pc:docMk/>
          <pc:sldMk cId="2105063999" sldId="706"/>
        </pc:sldMkLst>
      </pc:sldChg>
      <pc:sldChg chg="addSp delSp modSp add mod">
        <pc:chgData name="Yoel Kortick" userId="167978f5-7f40-4909-85d5-d4149554ad4e" providerId="ADAL" clId="{DB3A9507-7501-4C88-B690-02E08D18CE96}" dt="2024-10-13T15:40:38.978" v="1669" actId="6549"/>
        <pc:sldMkLst>
          <pc:docMk/>
          <pc:sldMk cId="1453889579" sldId="707"/>
        </pc:sldMkLst>
      </pc:sldChg>
      <pc:sldChg chg="addSp delSp modSp add mod">
        <pc:chgData name="Yoel Kortick" userId="167978f5-7f40-4909-85d5-d4149554ad4e" providerId="ADAL" clId="{DB3A9507-7501-4C88-B690-02E08D18CE96}" dt="2024-10-13T15:47:58.780" v="1857" actId="208"/>
        <pc:sldMkLst>
          <pc:docMk/>
          <pc:sldMk cId="3131306973" sldId="708"/>
        </pc:sldMkLst>
      </pc:sldChg>
      <pc:sldChg chg="addSp delSp modSp add mod">
        <pc:chgData name="Yoel Kortick" userId="167978f5-7f40-4909-85d5-d4149554ad4e" providerId="ADAL" clId="{DB3A9507-7501-4C88-B690-02E08D18CE96}" dt="2024-10-13T15:48:48.456" v="1858" actId="113"/>
        <pc:sldMkLst>
          <pc:docMk/>
          <pc:sldMk cId="2877671584" sldId="709"/>
        </pc:sldMkLst>
      </pc:sldChg>
      <pc:sldChg chg="modSp add mod">
        <pc:chgData name="Yoel Kortick" userId="167978f5-7f40-4909-85d5-d4149554ad4e" providerId="ADAL" clId="{DB3A9507-7501-4C88-B690-02E08D18CE96}" dt="2024-10-13T15:47:00.328" v="1838" actId="20577"/>
        <pc:sldMkLst>
          <pc:docMk/>
          <pc:sldMk cId="1872936956" sldId="710"/>
        </pc:sldMkLst>
      </pc:sldChg>
    </pc:docChg>
  </pc:docChgLst>
  <pc:docChgLst>
    <pc:chgData name="Yoel Kortick" userId="167978f5-7f40-4909-85d5-d4149554ad4e" providerId="ADAL" clId="{1CAA62D3-70E1-427A-8BF1-079C3C7D4D73}"/>
    <pc:docChg chg="undo custSel addSld delSld modSld delSection modSection">
      <pc:chgData name="Yoel Kortick" userId="167978f5-7f40-4909-85d5-d4149554ad4e" providerId="ADAL" clId="{1CAA62D3-70E1-427A-8BF1-079C3C7D4D73}" dt="2024-09-29T08:01:40.111" v="3872" actId="11529"/>
      <pc:docMkLst>
        <pc:docMk/>
      </pc:docMkLst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0" sldId="314"/>
        </pc:sldMkLst>
      </pc:sldChg>
      <pc:sldChg chg="modSp mod">
        <pc:chgData name="Yoel Kortick" userId="167978f5-7f40-4909-85d5-d4149554ad4e" providerId="ADAL" clId="{1CAA62D3-70E1-427A-8BF1-079C3C7D4D73}" dt="2024-09-29T07:06:01.937" v="2736" actId="313"/>
        <pc:sldMkLst>
          <pc:docMk/>
          <pc:sldMk cId="815051809" sldId="388"/>
        </pc:sldMkLst>
      </pc:sldChg>
      <pc:sldChg chg="addSp delSp modSp mod">
        <pc:chgData name="Yoel Kortick" userId="167978f5-7f40-4909-85d5-d4149554ad4e" providerId="ADAL" clId="{1CAA62D3-70E1-427A-8BF1-079C3C7D4D73}" dt="2024-09-29T07:14:50.544" v="3066" actId="255"/>
        <pc:sldMkLst>
          <pc:docMk/>
          <pc:sldMk cId="1745681045" sldId="397"/>
        </pc:sldMkLst>
      </pc:sldChg>
      <pc:sldChg chg="delSp modSp mod">
        <pc:chgData name="Yoel Kortick" userId="167978f5-7f40-4909-85d5-d4149554ad4e" providerId="ADAL" clId="{1CAA62D3-70E1-427A-8BF1-079C3C7D4D73}" dt="2024-09-29T06:10:27.757" v="74" actId="478"/>
        <pc:sldMkLst>
          <pc:docMk/>
          <pc:sldMk cId="2554479115" sldId="398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330207068" sldId="459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747381953" sldId="460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473422156" sldId="535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016499525" sldId="536"/>
        </pc:sldMkLst>
      </pc:sldChg>
      <pc:sldChg chg="add del">
        <pc:chgData name="Yoel Kortick" userId="167978f5-7f40-4909-85d5-d4149554ad4e" providerId="ADAL" clId="{1CAA62D3-70E1-427A-8BF1-079C3C7D4D73}" dt="2024-09-29T06:14:01.811" v="147" actId="47"/>
        <pc:sldMkLst>
          <pc:docMk/>
          <pc:sldMk cId="4272923812" sldId="566"/>
        </pc:sldMkLst>
      </pc:sldChg>
      <pc:sldChg chg="del">
        <pc:chgData name="Yoel Kortick" userId="167978f5-7f40-4909-85d5-d4149554ad4e" providerId="ADAL" clId="{1CAA62D3-70E1-427A-8BF1-079C3C7D4D73}" dt="2024-09-29T06:14:13.811" v="149" actId="47"/>
        <pc:sldMkLst>
          <pc:docMk/>
          <pc:sldMk cId="3813871018" sldId="616"/>
        </pc:sldMkLst>
      </pc:sldChg>
      <pc:sldChg chg="del">
        <pc:chgData name="Yoel Kortick" userId="167978f5-7f40-4909-85d5-d4149554ad4e" providerId="ADAL" clId="{1CAA62D3-70E1-427A-8BF1-079C3C7D4D73}" dt="2024-09-29T06:08:30.128" v="51" actId="47"/>
        <pc:sldMkLst>
          <pc:docMk/>
          <pc:sldMk cId="3356827454" sldId="641"/>
        </pc:sldMkLst>
      </pc:sldChg>
      <pc:sldChg chg="modSp del mod">
        <pc:chgData name="Yoel Kortick" userId="167978f5-7f40-4909-85d5-d4149554ad4e" providerId="ADAL" clId="{1CAA62D3-70E1-427A-8BF1-079C3C7D4D73}" dt="2024-09-29T06:09:11.881" v="59" actId="47"/>
        <pc:sldMkLst>
          <pc:docMk/>
          <pc:sldMk cId="2594056538" sldId="647"/>
        </pc:sldMkLst>
      </pc:sldChg>
      <pc:sldChg chg="del">
        <pc:chgData name="Yoel Kortick" userId="167978f5-7f40-4909-85d5-d4149554ad4e" providerId="ADAL" clId="{1CAA62D3-70E1-427A-8BF1-079C3C7D4D73}" dt="2024-09-29T06:08:28.855" v="50" actId="47"/>
        <pc:sldMkLst>
          <pc:docMk/>
          <pc:sldMk cId="63888825" sldId="649"/>
        </pc:sldMkLst>
      </pc:sldChg>
      <pc:sldChg chg="addSp delSp modSp mod">
        <pc:chgData name="Yoel Kortick" userId="167978f5-7f40-4909-85d5-d4149554ad4e" providerId="ADAL" clId="{1CAA62D3-70E1-427A-8BF1-079C3C7D4D73}" dt="2024-09-29T08:01:14.830" v="3871" actId="6549"/>
        <pc:sldMkLst>
          <pc:docMk/>
          <pc:sldMk cId="1637256743" sldId="657"/>
        </pc:sldMkLst>
      </pc:sldChg>
      <pc:sldChg chg="modSp add mod setBg">
        <pc:chgData name="Yoel Kortick" userId="167978f5-7f40-4909-85d5-d4149554ad4e" providerId="ADAL" clId="{1CAA62D3-70E1-427A-8BF1-079C3C7D4D73}" dt="2024-09-29T06:18:06.392" v="610" actId="6549"/>
        <pc:sldMkLst>
          <pc:docMk/>
          <pc:sldMk cId="430718176" sldId="658"/>
        </pc:sldMkLst>
      </pc:sldChg>
      <pc:sldChg chg="addSp modSp add mod setBg">
        <pc:chgData name="Yoel Kortick" userId="167978f5-7f40-4909-85d5-d4149554ad4e" providerId="ADAL" clId="{1CAA62D3-70E1-427A-8BF1-079C3C7D4D73}" dt="2024-09-29T06:21:17.566" v="700" actId="14100"/>
        <pc:sldMkLst>
          <pc:docMk/>
          <pc:sldMk cId="2361624102" sldId="659"/>
        </pc:sldMkLst>
      </pc:sldChg>
      <pc:sldChg chg="addSp delSp modSp add mod">
        <pc:chgData name="Yoel Kortick" userId="167978f5-7f40-4909-85d5-d4149554ad4e" providerId="ADAL" clId="{1CAA62D3-70E1-427A-8BF1-079C3C7D4D73}" dt="2024-09-29T07:06:44.402" v="2741" actId="20577"/>
        <pc:sldMkLst>
          <pc:docMk/>
          <pc:sldMk cId="2713070438" sldId="660"/>
        </pc:sldMkLst>
      </pc:sldChg>
      <pc:sldChg chg="addSp delSp modSp add mod">
        <pc:chgData name="Yoel Kortick" userId="167978f5-7f40-4909-85d5-d4149554ad4e" providerId="ADAL" clId="{1CAA62D3-70E1-427A-8BF1-079C3C7D4D73}" dt="2024-09-29T07:07:06.413" v="2742" actId="11529"/>
        <pc:sldMkLst>
          <pc:docMk/>
          <pc:sldMk cId="4080373386" sldId="661"/>
        </pc:sldMkLst>
      </pc:sldChg>
      <pc:sldChg chg="modSp add del mod">
        <pc:chgData name="Yoel Kortick" userId="167978f5-7f40-4909-85d5-d4149554ad4e" providerId="ADAL" clId="{1CAA62D3-70E1-427A-8BF1-079C3C7D4D73}" dt="2024-09-29T06:28:21.466" v="993" actId="47"/>
        <pc:sldMkLst>
          <pc:docMk/>
          <pc:sldMk cId="2853189166" sldId="662"/>
        </pc:sldMkLst>
      </pc:sldChg>
      <pc:sldChg chg="addSp delSp modSp add mod">
        <pc:chgData name="Yoel Kortick" userId="167978f5-7f40-4909-85d5-d4149554ad4e" providerId="ADAL" clId="{1CAA62D3-70E1-427A-8BF1-079C3C7D4D73}" dt="2024-09-29T07:42:25.671" v="3482" actId="11529"/>
        <pc:sldMkLst>
          <pc:docMk/>
          <pc:sldMk cId="3899228947" sldId="662"/>
        </pc:sldMkLst>
      </pc:sldChg>
      <pc:sldChg chg="addSp delSp modSp add mod">
        <pc:chgData name="Yoel Kortick" userId="167978f5-7f40-4909-85d5-d4149554ad4e" providerId="ADAL" clId="{1CAA62D3-70E1-427A-8BF1-079C3C7D4D73}" dt="2024-09-29T07:47:01.532" v="3617" actId="20577"/>
        <pc:sldMkLst>
          <pc:docMk/>
          <pc:sldMk cId="36023688" sldId="663"/>
        </pc:sldMkLst>
      </pc:sldChg>
      <pc:sldChg chg="add del">
        <pc:chgData name="Yoel Kortick" userId="167978f5-7f40-4909-85d5-d4149554ad4e" providerId="ADAL" clId="{1CAA62D3-70E1-427A-8BF1-079C3C7D4D73}" dt="2024-09-29T06:28:22.177" v="994" actId="47"/>
        <pc:sldMkLst>
          <pc:docMk/>
          <pc:sldMk cId="1591922912" sldId="663"/>
        </pc:sldMkLst>
      </pc:sldChg>
      <pc:sldChg chg="addSp delSp modSp add mod">
        <pc:chgData name="Yoel Kortick" userId="167978f5-7f40-4909-85d5-d4149554ad4e" providerId="ADAL" clId="{1CAA62D3-70E1-427A-8BF1-079C3C7D4D73}" dt="2024-09-29T07:48:22.722" v="3648" actId="14100"/>
        <pc:sldMkLst>
          <pc:docMk/>
          <pc:sldMk cId="485271240" sldId="664"/>
        </pc:sldMkLst>
      </pc:sldChg>
      <pc:sldChg chg="addSp delSp modSp add mod">
        <pc:chgData name="Yoel Kortick" userId="167978f5-7f40-4909-85d5-d4149554ad4e" providerId="ADAL" clId="{1CAA62D3-70E1-427A-8BF1-079C3C7D4D73}" dt="2024-09-29T07:48:57.661" v="3656" actId="208"/>
        <pc:sldMkLst>
          <pc:docMk/>
          <pc:sldMk cId="2522504581" sldId="665"/>
        </pc:sldMkLst>
      </pc:sldChg>
      <pc:sldChg chg="addSp delSp modSp add mod">
        <pc:chgData name="Yoel Kortick" userId="167978f5-7f40-4909-85d5-d4149554ad4e" providerId="ADAL" clId="{1CAA62D3-70E1-427A-8BF1-079C3C7D4D73}" dt="2024-09-29T07:50:22.499" v="3697" actId="1035"/>
        <pc:sldMkLst>
          <pc:docMk/>
          <pc:sldMk cId="3942703660" sldId="666"/>
        </pc:sldMkLst>
      </pc:sldChg>
      <pc:sldChg chg="addSp delSp modSp add mod">
        <pc:chgData name="Yoel Kortick" userId="167978f5-7f40-4909-85d5-d4149554ad4e" providerId="ADAL" clId="{1CAA62D3-70E1-427A-8BF1-079C3C7D4D73}" dt="2024-09-29T07:50:40.973" v="3700" actId="208"/>
        <pc:sldMkLst>
          <pc:docMk/>
          <pc:sldMk cId="4182833070" sldId="667"/>
        </pc:sldMkLst>
      </pc:sldChg>
      <pc:sldChg chg="addSp delSp modSp add mod">
        <pc:chgData name="Yoel Kortick" userId="167978f5-7f40-4909-85d5-d4149554ad4e" providerId="ADAL" clId="{1CAA62D3-70E1-427A-8BF1-079C3C7D4D73}" dt="2024-09-29T08:01:40.111" v="3872" actId="11529"/>
        <pc:sldMkLst>
          <pc:docMk/>
          <pc:sldMk cId="4125856380" sldId="668"/>
        </pc:sldMkLst>
      </pc:sldChg>
      <pc:sldChg chg="addSp delSp modSp add mod">
        <pc:chgData name="Yoel Kortick" userId="167978f5-7f40-4909-85d5-d4149554ad4e" providerId="ADAL" clId="{1CAA62D3-70E1-427A-8BF1-079C3C7D4D73}" dt="2024-09-29T07:53:16.618" v="3736" actId="478"/>
        <pc:sldMkLst>
          <pc:docMk/>
          <pc:sldMk cId="358535453" sldId="669"/>
        </pc:sldMkLst>
      </pc:sldChg>
      <pc:sldChg chg="addSp delSp modSp add mod">
        <pc:chgData name="Yoel Kortick" userId="167978f5-7f40-4909-85d5-d4149554ad4e" providerId="ADAL" clId="{1CAA62D3-70E1-427A-8BF1-079C3C7D4D73}" dt="2024-09-29T07:53:55.605" v="3785" actId="208"/>
        <pc:sldMkLst>
          <pc:docMk/>
          <pc:sldMk cId="2557931722" sldId="670"/>
        </pc:sldMkLst>
      </pc:sldChg>
      <pc:sldChg chg="addSp delSp modSp add mod">
        <pc:chgData name="Yoel Kortick" userId="167978f5-7f40-4909-85d5-d4149554ad4e" providerId="ADAL" clId="{1CAA62D3-70E1-427A-8BF1-079C3C7D4D73}" dt="2024-09-29T07:08:35.562" v="2752" actId="20577"/>
        <pc:sldMkLst>
          <pc:docMk/>
          <pc:sldMk cId="1349648569" sldId="671"/>
        </pc:sldMkLst>
      </pc:sldChg>
      <pc:sldChg chg="modSp add mod">
        <pc:chgData name="Yoel Kortick" userId="167978f5-7f40-4909-85d5-d4149554ad4e" providerId="ADAL" clId="{1CAA62D3-70E1-427A-8BF1-079C3C7D4D73}" dt="2024-09-29T06:59:38.223" v="2103" actId="20577"/>
        <pc:sldMkLst>
          <pc:docMk/>
          <pc:sldMk cId="1444690400" sldId="672"/>
        </pc:sldMkLst>
      </pc:sldChg>
      <pc:sldChg chg="delSp modSp add mod">
        <pc:chgData name="Yoel Kortick" userId="167978f5-7f40-4909-85d5-d4149554ad4e" providerId="ADAL" clId="{1CAA62D3-70E1-427A-8BF1-079C3C7D4D73}" dt="2024-09-29T07:01:12.858" v="2421" actId="313"/>
        <pc:sldMkLst>
          <pc:docMk/>
          <pc:sldMk cId="262480220" sldId="673"/>
        </pc:sldMkLst>
      </pc:sldChg>
      <pc:sldChg chg="addSp delSp modSp add mod">
        <pc:chgData name="Yoel Kortick" userId="167978f5-7f40-4909-85d5-d4149554ad4e" providerId="ADAL" clId="{1CAA62D3-70E1-427A-8BF1-079C3C7D4D73}" dt="2024-09-29T07:56:49.098" v="3829" actId="14100"/>
        <pc:sldMkLst>
          <pc:docMk/>
          <pc:sldMk cId="951884392" sldId="674"/>
        </pc:sldMkLst>
      </pc:sldChg>
      <pc:sldChg chg="addSp delSp modSp add mod">
        <pc:chgData name="Yoel Kortick" userId="167978f5-7f40-4909-85d5-d4149554ad4e" providerId="ADAL" clId="{1CAA62D3-70E1-427A-8BF1-079C3C7D4D73}" dt="2024-09-29T07:10:51.914" v="2910" actId="20577"/>
        <pc:sldMkLst>
          <pc:docMk/>
          <pc:sldMk cId="3261647200" sldId="675"/>
        </pc:sldMkLst>
      </pc:sldChg>
      <pc:sldChg chg="addSp delSp modSp add mod">
        <pc:chgData name="Yoel Kortick" userId="167978f5-7f40-4909-85d5-d4149554ad4e" providerId="ADAL" clId="{1CAA62D3-70E1-427A-8BF1-079C3C7D4D73}" dt="2024-09-29T07:59:28.605" v="3838" actId="208"/>
        <pc:sldMkLst>
          <pc:docMk/>
          <pc:sldMk cId="3640054145" sldId="676"/>
        </pc:sldMkLst>
      </pc:sldChg>
      <pc:sldChg chg="addSp delSp modSp add mod">
        <pc:chgData name="Yoel Kortick" userId="167978f5-7f40-4909-85d5-d4149554ad4e" providerId="ADAL" clId="{1CAA62D3-70E1-427A-8BF1-079C3C7D4D73}" dt="2024-09-29T07:55:49.164" v="3812" actId="478"/>
        <pc:sldMkLst>
          <pc:docMk/>
          <pc:sldMk cId="3775107082" sldId="677"/>
        </pc:sldMkLst>
      </pc:sldChg>
      <pc:sldChg chg="addSp delSp modSp add mod">
        <pc:chgData name="Yoel Kortick" userId="167978f5-7f40-4909-85d5-d4149554ad4e" providerId="ADAL" clId="{1CAA62D3-70E1-427A-8BF1-079C3C7D4D73}" dt="2024-09-29T07:59:58.035" v="3853" actId="1037"/>
        <pc:sldMkLst>
          <pc:docMk/>
          <pc:sldMk cId="972072772" sldId="678"/>
        </pc:sldMkLst>
      </pc:sldChg>
      <pc:sldChg chg="addSp delSp modSp add mod">
        <pc:chgData name="Yoel Kortick" userId="167978f5-7f40-4909-85d5-d4149554ad4e" providerId="ADAL" clId="{1CAA62D3-70E1-427A-8BF1-079C3C7D4D73}" dt="2024-09-29T08:00:41.796" v="3861" actId="208"/>
        <pc:sldMkLst>
          <pc:docMk/>
          <pc:sldMk cId="4162894846" sldId="679"/>
        </pc:sldMkLst>
      </pc:sldChg>
      <pc:sldChg chg="addSp delSp modSp add mod">
        <pc:chgData name="Yoel Kortick" userId="167978f5-7f40-4909-85d5-d4149554ad4e" providerId="ADAL" clId="{1CAA62D3-70E1-427A-8BF1-079C3C7D4D73}" dt="2024-09-29T07:45:24.516" v="3584" actId="208"/>
        <pc:sldMkLst>
          <pc:docMk/>
          <pc:sldMk cId="290025533" sldId="680"/>
        </pc:sldMkLst>
      </pc:sldChg>
      <pc:sldChg chg="addSp delSp modSp add mod">
        <pc:chgData name="Yoel Kortick" userId="167978f5-7f40-4909-85d5-d4149554ad4e" providerId="ADAL" clId="{1CAA62D3-70E1-427A-8BF1-079C3C7D4D73}" dt="2024-09-29T07:43:40.029" v="3497" actId="208"/>
        <pc:sldMkLst>
          <pc:docMk/>
          <pc:sldMk cId="1458079799" sldId="681"/>
        </pc:sldMkLst>
      </pc:sldChg>
      <pc:sldChg chg="addSp delSp modSp add mod">
        <pc:chgData name="Yoel Kortick" userId="167978f5-7f40-4909-85d5-d4149554ad4e" providerId="ADAL" clId="{1CAA62D3-70E1-427A-8BF1-079C3C7D4D73}" dt="2024-09-29T07:45:09.074" v="3581" actId="478"/>
        <pc:sldMkLst>
          <pc:docMk/>
          <pc:sldMk cId="653059079" sldId="682"/>
        </pc:sldMkLst>
      </pc:sldChg>
      <pc:sldChg chg="del">
        <pc:chgData name="Yoel Kortick" userId="167978f5-7f40-4909-85d5-d4149554ad4e" providerId="ADAL" clId="{1CAA62D3-70E1-427A-8BF1-079C3C7D4D73}" dt="2024-09-29T06:09:46.047" v="61" actId="47"/>
        <pc:sldMkLst>
          <pc:docMk/>
          <pc:sldMk cId="2401584553" sldId="696"/>
        </pc:sldMkLst>
      </pc:sldChg>
      <pc:sldChg chg="del">
        <pc:chgData name="Yoel Kortick" userId="167978f5-7f40-4909-85d5-d4149554ad4e" providerId="ADAL" clId="{1CAA62D3-70E1-427A-8BF1-079C3C7D4D73}" dt="2024-09-29T06:09:05.865" v="58" actId="47"/>
        <pc:sldMkLst>
          <pc:docMk/>
          <pc:sldMk cId="2595198170" sldId="698"/>
        </pc:sldMkLst>
      </pc:sldChg>
      <pc:sldChg chg="del">
        <pc:chgData name="Yoel Kortick" userId="167978f5-7f40-4909-85d5-d4149554ad4e" providerId="ADAL" clId="{1CAA62D3-70E1-427A-8BF1-079C3C7D4D73}" dt="2024-09-29T06:13:41.380" v="127" actId="47"/>
        <pc:sldMkLst>
          <pc:docMk/>
          <pc:sldMk cId="1826252564" sldId="701"/>
        </pc:sldMkLst>
      </pc:sldChg>
      <pc:sldChg chg="del">
        <pc:chgData name="Yoel Kortick" userId="167978f5-7f40-4909-85d5-d4149554ad4e" providerId="ADAL" clId="{1CAA62D3-70E1-427A-8BF1-079C3C7D4D73}" dt="2024-09-29T06:13:47.319" v="141" actId="47"/>
        <pc:sldMkLst>
          <pc:docMk/>
          <pc:sldMk cId="1840071172" sldId="702"/>
        </pc:sldMkLst>
      </pc:sldChg>
      <pc:sldChg chg="del">
        <pc:chgData name="Yoel Kortick" userId="167978f5-7f40-4909-85d5-d4149554ad4e" providerId="ADAL" clId="{1CAA62D3-70E1-427A-8BF1-079C3C7D4D73}" dt="2024-09-29T06:13:42.038" v="128" actId="47"/>
        <pc:sldMkLst>
          <pc:docMk/>
          <pc:sldMk cId="1603782623" sldId="707"/>
        </pc:sldMkLst>
      </pc:sldChg>
      <pc:sldChg chg="del">
        <pc:chgData name="Yoel Kortick" userId="167978f5-7f40-4909-85d5-d4149554ad4e" providerId="ADAL" clId="{1CAA62D3-70E1-427A-8BF1-079C3C7D4D73}" dt="2024-09-29T06:13:43.508" v="131" actId="47"/>
        <pc:sldMkLst>
          <pc:docMk/>
          <pc:sldMk cId="3269987942" sldId="708"/>
        </pc:sldMkLst>
      </pc:sldChg>
      <pc:sldChg chg="del">
        <pc:chgData name="Yoel Kortick" userId="167978f5-7f40-4909-85d5-d4149554ad4e" providerId="ADAL" clId="{1CAA62D3-70E1-427A-8BF1-079C3C7D4D73}" dt="2024-09-29T06:13:43.968" v="132" actId="47"/>
        <pc:sldMkLst>
          <pc:docMk/>
          <pc:sldMk cId="733623745" sldId="710"/>
        </pc:sldMkLst>
      </pc:sldChg>
      <pc:sldChg chg="del">
        <pc:chgData name="Yoel Kortick" userId="167978f5-7f40-4909-85d5-d4149554ad4e" providerId="ADAL" clId="{1CAA62D3-70E1-427A-8BF1-079C3C7D4D73}" dt="2024-09-29T06:09:43.845" v="60" actId="47"/>
        <pc:sldMkLst>
          <pc:docMk/>
          <pc:sldMk cId="3503488851" sldId="722"/>
        </pc:sldMkLst>
      </pc:sldChg>
      <pc:sldChg chg="del">
        <pc:chgData name="Yoel Kortick" userId="167978f5-7f40-4909-85d5-d4149554ad4e" providerId="ADAL" clId="{1CAA62D3-70E1-427A-8BF1-079C3C7D4D73}" dt="2024-09-29T06:09:43.845" v="60" actId="47"/>
        <pc:sldMkLst>
          <pc:docMk/>
          <pc:sldMk cId="1066674045" sldId="723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577849166" sldId="726"/>
        </pc:sldMkLst>
      </pc:sldChg>
      <pc:sldChg chg="del">
        <pc:chgData name="Yoel Kortick" userId="167978f5-7f40-4909-85d5-d4149554ad4e" providerId="ADAL" clId="{1CAA62D3-70E1-427A-8BF1-079C3C7D4D73}" dt="2024-09-29T06:13:42.525" v="129" actId="47"/>
        <pc:sldMkLst>
          <pc:docMk/>
          <pc:sldMk cId="2808511795" sldId="72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007351395" sldId="728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816905370" sldId="730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045096763" sldId="190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763070631" sldId="2494"/>
        </pc:sldMkLst>
      </pc:sldChg>
      <pc:sldChg chg="del">
        <pc:chgData name="Yoel Kortick" userId="167978f5-7f40-4909-85d5-d4149554ad4e" providerId="ADAL" clId="{1CAA62D3-70E1-427A-8BF1-079C3C7D4D73}" dt="2024-09-29T06:13:46.263" v="138" actId="47"/>
        <pc:sldMkLst>
          <pc:docMk/>
          <pc:sldMk cId="1187466004" sldId="2496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613679198" sldId="2147480228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965012378" sldId="214748040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591509198" sldId="2147480411"/>
        </pc:sldMkLst>
      </pc:sldChg>
      <pc:sldChg chg="addSp delSp del mod">
        <pc:chgData name="Yoel Kortick" userId="167978f5-7f40-4909-85d5-d4149554ad4e" providerId="ADAL" clId="{1CAA62D3-70E1-427A-8BF1-079C3C7D4D73}" dt="2024-09-29T06:13:39.773" v="126" actId="47"/>
        <pc:sldMkLst>
          <pc:docMk/>
          <pc:sldMk cId="3539049703" sldId="2147480506"/>
        </pc:sldMkLst>
      </pc:sldChg>
      <pc:sldChg chg="del">
        <pc:chgData name="Yoel Kortick" userId="167978f5-7f40-4909-85d5-d4149554ad4e" providerId="ADAL" clId="{1CAA62D3-70E1-427A-8BF1-079C3C7D4D73}" dt="2024-09-29T06:13:43.011" v="130" actId="47"/>
        <pc:sldMkLst>
          <pc:docMk/>
          <pc:sldMk cId="4169337171" sldId="2147480507"/>
        </pc:sldMkLst>
      </pc:sldChg>
      <pc:sldChg chg="del">
        <pc:chgData name="Yoel Kortick" userId="167978f5-7f40-4909-85d5-d4149554ad4e" providerId="ADAL" clId="{1CAA62D3-70E1-427A-8BF1-079C3C7D4D73}" dt="2024-09-29T06:13:44.376" v="133" actId="47"/>
        <pc:sldMkLst>
          <pc:docMk/>
          <pc:sldMk cId="3790269498" sldId="2147480508"/>
        </pc:sldMkLst>
      </pc:sldChg>
      <pc:sldChg chg="del">
        <pc:chgData name="Yoel Kortick" userId="167978f5-7f40-4909-85d5-d4149554ad4e" providerId="ADAL" clId="{1CAA62D3-70E1-427A-8BF1-079C3C7D4D73}" dt="2024-09-29T06:13:44.865" v="134" actId="47"/>
        <pc:sldMkLst>
          <pc:docMk/>
          <pc:sldMk cId="526865203" sldId="2147480509"/>
        </pc:sldMkLst>
      </pc:sldChg>
      <pc:sldChg chg="del">
        <pc:chgData name="Yoel Kortick" userId="167978f5-7f40-4909-85d5-d4149554ad4e" providerId="ADAL" clId="{1CAA62D3-70E1-427A-8BF1-079C3C7D4D73}" dt="2024-09-29T06:13:45.649" v="136" actId="47"/>
        <pc:sldMkLst>
          <pc:docMk/>
          <pc:sldMk cId="1177570538" sldId="2147480510"/>
        </pc:sldMkLst>
      </pc:sldChg>
      <pc:sldChg chg="del">
        <pc:chgData name="Yoel Kortick" userId="167978f5-7f40-4909-85d5-d4149554ad4e" providerId="ADAL" clId="{1CAA62D3-70E1-427A-8BF1-079C3C7D4D73}" dt="2024-09-29T06:13:46.007" v="137" actId="47"/>
        <pc:sldMkLst>
          <pc:docMk/>
          <pc:sldMk cId="4017577021" sldId="2147480511"/>
        </pc:sldMkLst>
      </pc:sldChg>
      <pc:sldChg chg="del">
        <pc:chgData name="Yoel Kortick" userId="167978f5-7f40-4909-85d5-d4149554ad4e" providerId="ADAL" clId="{1CAA62D3-70E1-427A-8BF1-079C3C7D4D73}" dt="2024-09-29T06:13:47.564" v="142" actId="47"/>
        <pc:sldMkLst>
          <pc:docMk/>
          <pc:sldMk cId="2152627630" sldId="2147480512"/>
        </pc:sldMkLst>
      </pc:sldChg>
      <pc:sldChg chg="del">
        <pc:chgData name="Yoel Kortick" userId="167978f5-7f40-4909-85d5-d4149554ad4e" providerId="ADAL" clId="{1CAA62D3-70E1-427A-8BF1-079C3C7D4D73}" dt="2024-09-29T06:13:47.921" v="143" actId="47"/>
        <pc:sldMkLst>
          <pc:docMk/>
          <pc:sldMk cId="1316222784" sldId="2147480513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252421786" sldId="2147480514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4084703367" sldId="2147480516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849035337" sldId="214748051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585532701" sldId="2147480518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993318610" sldId="2147480519"/>
        </pc:sldMkLst>
      </pc:sldChg>
      <pc:sldChg chg="del">
        <pc:chgData name="Yoel Kortick" userId="167978f5-7f40-4909-85d5-d4149554ad4e" providerId="ADAL" clId="{1CAA62D3-70E1-427A-8BF1-079C3C7D4D73}" dt="2024-09-29T06:13:48.168" v="144" actId="47"/>
        <pc:sldMkLst>
          <pc:docMk/>
          <pc:sldMk cId="7394823" sldId="2147480520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732471005" sldId="2147480521"/>
        </pc:sldMkLst>
      </pc:sldChg>
      <pc:sldChg chg="del">
        <pc:chgData name="Yoel Kortick" userId="167978f5-7f40-4909-85d5-d4149554ad4e" providerId="ADAL" clId="{1CAA62D3-70E1-427A-8BF1-079C3C7D4D73}" dt="2024-09-29T06:13:45.269" v="135" actId="47"/>
        <pc:sldMkLst>
          <pc:docMk/>
          <pc:sldMk cId="2658128410" sldId="2147480522"/>
        </pc:sldMkLst>
      </pc:sldChg>
      <pc:sldChg chg="del">
        <pc:chgData name="Yoel Kortick" userId="167978f5-7f40-4909-85d5-d4149554ad4e" providerId="ADAL" clId="{1CAA62D3-70E1-427A-8BF1-079C3C7D4D73}" dt="2024-09-29T06:13:46.975" v="140" actId="47"/>
        <pc:sldMkLst>
          <pc:docMk/>
          <pc:sldMk cId="731897651" sldId="2147480523"/>
        </pc:sldMkLst>
      </pc:sldChg>
      <pc:sldChg chg="del">
        <pc:chgData name="Yoel Kortick" userId="167978f5-7f40-4909-85d5-d4149554ad4e" providerId="ADAL" clId="{1CAA62D3-70E1-427A-8BF1-079C3C7D4D73}" dt="2024-09-29T06:13:46.677" v="139" actId="47"/>
        <pc:sldMkLst>
          <pc:docMk/>
          <pc:sldMk cId="403552407" sldId="2147480524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516552799" sldId="2147480525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540182172" sldId="2147480526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379411196" sldId="2147480527"/>
        </pc:sldMkLst>
      </pc:sldChg>
      <pc:sldMasterChg chg="delSldLayout">
        <pc:chgData name="Yoel Kortick" userId="167978f5-7f40-4909-85d5-d4149554ad4e" providerId="ADAL" clId="{1CAA62D3-70E1-427A-8BF1-079C3C7D4D73}" dt="2024-09-29T06:14:13.792" v="148" actId="47"/>
        <pc:sldMasterMkLst>
          <pc:docMk/>
          <pc:sldMasterMk cId="1691894521" sldId="2147483966"/>
        </pc:sldMasterMkLst>
        <pc:sldLayoutChg chg="del">
          <pc:chgData name="Yoel Kortick" userId="167978f5-7f40-4909-85d5-d4149554ad4e" providerId="ADAL" clId="{1CAA62D3-70E1-427A-8BF1-079C3C7D4D73}" dt="2024-09-29T06:09:11.881" v="59" actId="47"/>
          <pc:sldLayoutMkLst>
            <pc:docMk/>
            <pc:sldMasterMk cId="1691894521" sldId="2147483966"/>
            <pc:sldLayoutMk cId="2185889949" sldId="2147484624"/>
          </pc:sldLayoutMkLst>
        </pc:sldLayoutChg>
        <pc:sldLayoutChg chg="del">
          <pc:chgData name="Yoel Kortick" userId="167978f5-7f40-4909-85d5-d4149554ad4e" providerId="ADAL" clId="{1CAA62D3-70E1-427A-8BF1-079C3C7D4D73}" dt="2024-09-29T06:09:05.865" v="58" actId="47"/>
          <pc:sldLayoutMkLst>
            <pc:docMk/>
            <pc:sldMasterMk cId="1691894521" sldId="2147483966"/>
            <pc:sldLayoutMk cId="2066544731" sldId="2147484630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4166352113" sldId="2147484656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2678986411" sldId="2147484657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1855485958" sldId="2147484673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1565654185" sldId="2147484674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3197168305" sldId="2147484675"/>
          </pc:sldLayoutMkLst>
        </pc:sldLayoutChg>
      </pc:sldMasterChg>
    </pc:docChg>
  </pc:docChgLst>
  <pc:docChgLst>
    <pc:chgData name="Yoel Kortick" userId="167978f5-7f40-4909-85d5-d4149554ad4e" providerId="ADAL" clId="{D5EFCFF0-18F7-4D1C-8F1A-86644CE5E738}"/>
    <pc:docChg chg="modSld">
      <pc:chgData name="Yoel Kortick" userId="167978f5-7f40-4909-85d5-d4149554ad4e" providerId="ADAL" clId="{D5EFCFF0-18F7-4D1C-8F1A-86644CE5E738}" dt="2024-10-02T05:45:29.991" v="21" actId="6549"/>
      <pc:docMkLst>
        <pc:docMk/>
      </pc:docMkLst>
      <pc:sldChg chg="modSp mod">
        <pc:chgData name="Yoel Kortick" userId="167978f5-7f40-4909-85d5-d4149554ad4e" providerId="ADAL" clId="{D5EFCFF0-18F7-4D1C-8F1A-86644CE5E738}" dt="2024-09-29T11:44:01.676" v="0"/>
        <pc:sldMkLst>
          <pc:docMk/>
          <pc:sldMk cId="1637256743" sldId="657"/>
        </pc:sldMkLst>
      </pc:sldChg>
      <pc:sldChg chg="modSp mod">
        <pc:chgData name="Yoel Kortick" userId="167978f5-7f40-4909-85d5-d4149554ad4e" providerId="ADAL" clId="{D5EFCFF0-18F7-4D1C-8F1A-86644CE5E738}" dt="2024-09-29T12:37:25.739" v="1" actId="6549"/>
        <pc:sldMkLst>
          <pc:docMk/>
          <pc:sldMk cId="2361624102" sldId="659"/>
        </pc:sldMkLst>
      </pc:sldChg>
      <pc:sldChg chg="modSp mod">
        <pc:chgData name="Yoel Kortick" userId="167978f5-7f40-4909-85d5-d4149554ad4e" providerId="ADAL" clId="{D5EFCFF0-18F7-4D1C-8F1A-86644CE5E738}" dt="2024-09-29T13:32:01.335" v="19"/>
        <pc:sldMkLst>
          <pc:docMk/>
          <pc:sldMk cId="2713070438" sldId="660"/>
        </pc:sldMkLst>
      </pc:sldChg>
      <pc:sldChg chg="modSp mod">
        <pc:chgData name="Yoel Kortick" userId="167978f5-7f40-4909-85d5-d4149554ad4e" providerId="ADAL" clId="{D5EFCFF0-18F7-4D1C-8F1A-86644CE5E738}" dt="2024-10-02T05:45:29.991" v="21" actId="6549"/>
        <pc:sldMkLst>
          <pc:docMk/>
          <pc:sldMk cId="2522504581" sldId="665"/>
        </pc:sldMkLst>
      </pc:sldChg>
      <pc:sldChg chg="modSp">
        <pc:chgData name="Yoel Kortick" userId="167978f5-7f40-4909-85d5-d4149554ad4e" providerId="ADAL" clId="{D5EFCFF0-18F7-4D1C-8F1A-86644CE5E738}" dt="2024-09-29T12:42:09.082" v="18"/>
        <pc:sldMkLst>
          <pc:docMk/>
          <pc:sldMk cId="951884392" sldId="674"/>
        </pc:sldMkLst>
      </pc:sldChg>
      <pc:sldChg chg="modSp mod">
        <pc:chgData name="Yoel Kortick" userId="167978f5-7f40-4909-85d5-d4149554ad4e" providerId="ADAL" clId="{D5EFCFF0-18F7-4D1C-8F1A-86644CE5E738}" dt="2024-10-02T05:43:23.063" v="20" actId="6549"/>
        <pc:sldMkLst>
          <pc:docMk/>
          <pc:sldMk cId="290025533" sldId="680"/>
        </pc:sldMkLst>
      </pc:sldChg>
    </pc:docChg>
  </pc:docChgLst>
  <pc:docChgLst>
    <pc:chgData name="Yoel Kortick" userId="167978f5-7f40-4909-85d5-d4149554ad4e" providerId="ADAL" clId="{CA1829DA-12F1-4547-B2D0-0244A93906B3}"/>
    <pc:docChg chg="undo custSel addSld delSld modSld modSection">
      <pc:chgData name="Yoel Kortick" userId="167978f5-7f40-4909-85d5-d4149554ad4e" providerId="ADAL" clId="{CA1829DA-12F1-4547-B2D0-0244A93906B3}" dt="2024-10-02T09:40:04.641" v="1619" actId="20577"/>
      <pc:docMkLst>
        <pc:docMk/>
      </pc:docMkLst>
      <pc:sldChg chg="modSp mod">
        <pc:chgData name="Yoel Kortick" userId="167978f5-7f40-4909-85d5-d4149554ad4e" providerId="ADAL" clId="{CA1829DA-12F1-4547-B2D0-0244A93906B3}" dt="2024-10-02T09:39:00.339" v="1519"/>
        <pc:sldMkLst>
          <pc:docMk/>
          <pc:sldMk cId="815051809" sldId="388"/>
        </pc:sldMkLst>
      </pc:sldChg>
      <pc:sldChg chg="modSp del mod">
        <pc:chgData name="Yoel Kortick" userId="167978f5-7f40-4909-85d5-d4149554ad4e" providerId="ADAL" clId="{CA1829DA-12F1-4547-B2D0-0244A93906B3}" dt="2024-10-02T09:37:26.629" v="1452" actId="47"/>
        <pc:sldMkLst>
          <pc:docMk/>
          <pc:sldMk cId="1745681045" sldId="397"/>
        </pc:sldMkLst>
      </pc:sldChg>
      <pc:sldChg chg="del">
        <pc:chgData name="Yoel Kortick" userId="167978f5-7f40-4909-85d5-d4149554ad4e" providerId="ADAL" clId="{CA1829DA-12F1-4547-B2D0-0244A93906B3}" dt="2024-10-02T09:37:39.871" v="1458" actId="47"/>
        <pc:sldMkLst>
          <pc:docMk/>
          <pc:sldMk cId="2554479115" sldId="398"/>
        </pc:sldMkLst>
      </pc:sldChg>
      <pc:sldChg chg="modSp mod">
        <pc:chgData name="Yoel Kortick" userId="167978f5-7f40-4909-85d5-d4149554ad4e" providerId="ADAL" clId="{CA1829DA-12F1-4547-B2D0-0244A93906B3}" dt="2024-10-02T09:36:39.718" v="1451" actId="20577"/>
        <pc:sldMkLst>
          <pc:docMk/>
          <pc:sldMk cId="1637256743" sldId="657"/>
        </pc:sldMkLst>
      </pc:sldChg>
      <pc:sldChg chg="modSp">
        <pc:chgData name="Yoel Kortick" userId="167978f5-7f40-4909-85d5-d4149554ad4e" providerId="ADAL" clId="{CA1829DA-12F1-4547-B2D0-0244A93906B3}" dt="2024-10-02T08:57:35.811" v="284"/>
        <pc:sldMkLst>
          <pc:docMk/>
          <pc:sldMk cId="430718176" sldId="658"/>
        </pc:sldMkLst>
      </pc:sldChg>
      <pc:sldChg chg="delSp modSp mod">
        <pc:chgData name="Yoel Kortick" userId="167978f5-7f40-4909-85d5-d4149554ad4e" providerId="ADAL" clId="{CA1829DA-12F1-4547-B2D0-0244A93906B3}" dt="2024-10-02T09:06:28.596" v="1000" actId="20577"/>
        <pc:sldMkLst>
          <pc:docMk/>
          <pc:sldMk cId="2361624102" sldId="659"/>
        </pc:sldMkLst>
      </pc:sldChg>
      <pc:sldChg chg="addSp delSp modSp mod">
        <pc:chgData name="Yoel Kortick" userId="167978f5-7f40-4909-85d5-d4149554ad4e" providerId="ADAL" clId="{CA1829DA-12F1-4547-B2D0-0244A93906B3}" dt="2024-10-02T09:14:23.509" v="1401" actId="1037"/>
        <pc:sldMkLst>
          <pc:docMk/>
          <pc:sldMk cId="2713070438" sldId="660"/>
        </pc:sldMkLst>
      </pc:sldChg>
      <pc:sldChg chg="addSp delSp modSp mod">
        <pc:chgData name="Yoel Kortick" userId="167978f5-7f40-4909-85d5-d4149554ad4e" providerId="ADAL" clId="{CA1829DA-12F1-4547-B2D0-0244A93906B3}" dt="2024-10-02T09:13:21.764" v="1350" actId="6549"/>
        <pc:sldMkLst>
          <pc:docMk/>
          <pc:sldMk cId="4080373386" sldId="661"/>
        </pc:sldMkLst>
      </pc:sldChg>
      <pc:sldChg chg="modSp del">
        <pc:chgData name="Yoel Kortick" userId="167978f5-7f40-4909-85d5-d4149554ad4e" providerId="ADAL" clId="{CA1829DA-12F1-4547-B2D0-0244A93906B3}" dt="2024-10-02T09:14:37.211" v="1402" actId="47"/>
        <pc:sldMkLst>
          <pc:docMk/>
          <pc:sldMk cId="3899228947" sldId="662"/>
        </pc:sldMkLst>
      </pc:sldChg>
      <pc:sldChg chg="modSp del">
        <pc:chgData name="Yoel Kortick" userId="167978f5-7f40-4909-85d5-d4149554ad4e" providerId="ADAL" clId="{CA1829DA-12F1-4547-B2D0-0244A93906B3}" dt="2024-10-02T09:14:40.672" v="1406" actId="47"/>
        <pc:sldMkLst>
          <pc:docMk/>
          <pc:sldMk cId="36023688" sldId="663"/>
        </pc:sldMkLst>
      </pc:sldChg>
      <pc:sldChg chg="modSp del">
        <pc:chgData name="Yoel Kortick" userId="167978f5-7f40-4909-85d5-d4149554ad4e" providerId="ADAL" clId="{CA1829DA-12F1-4547-B2D0-0244A93906B3}" dt="2024-10-02T09:14:41.683" v="1407" actId="47"/>
        <pc:sldMkLst>
          <pc:docMk/>
          <pc:sldMk cId="485271240" sldId="664"/>
        </pc:sldMkLst>
      </pc:sldChg>
      <pc:sldChg chg="modSp del">
        <pc:chgData name="Yoel Kortick" userId="167978f5-7f40-4909-85d5-d4149554ad4e" providerId="ADAL" clId="{CA1829DA-12F1-4547-B2D0-0244A93906B3}" dt="2024-10-02T09:14:42.976" v="1408" actId="47"/>
        <pc:sldMkLst>
          <pc:docMk/>
          <pc:sldMk cId="2522504581" sldId="665"/>
        </pc:sldMkLst>
      </pc:sldChg>
      <pc:sldChg chg="modSp del">
        <pc:chgData name="Yoel Kortick" userId="167978f5-7f40-4909-85d5-d4149554ad4e" providerId="ADAL" clId="{CA1829DA-12F1-4547-B2D0-0244A93906B3}" dt="2024-10-02T09:14:43.900" v="1409" actId="47"/>
        <pc:sldMkLst>
          <pc:docMk/>
          <pc:sldMk cId="3942703660" sldId="666"/>
        </pc:sldMkLst>
      </pc:sldChg>
      <pc:sldChg chg="modSp del">
        <pc:chgData name="Yoel Kortick" userId="167978f5-7f40-4909-85d5-d4149554ad4e" providerId="ADAL" clId="{CA1829DA-12F1-4547-B2D0-0244A93906B3}" dt="2024-10-02T09:14:44.997" v="1410" actId="47"/>
        <pc:sldMkLst>
          <pc:docMk/>
          <pc:sldMk cId="4182833070" sldId="667"/>
        </pc:sldMkLst>
      </pc:sldChg>
      <pc:sldChg chg="modSp del">
        <pc:chgData name="Yoel Kortick" userId="167978f5-7f40-4909-85d5-d4149554ad4e" providerId="ADAL" clId="{CA1829DA-12F1-4547-B2D0-0244A93906B3}" dt="2024-10-02T09:14:45.664" v="1411" actId="47"/>
        <pc:sldMkLst>
          <pc:docMk/>
          <pc:sldMk cId="4125856380" sldId="668"/>
        </pc:sldMkLst>
      </pc:sldChg>
      <pc:sldChg chg="modSp del">
        <pc:chgData name="Yoel Kortick" userId="167978f5-7f40-4909-85d5-d4149554ad4e" providerId="ADAL" clId="{CA1829DA-12F1-4547-B2D0-0244A93906B3}" dt="2024-10-02T09:14:46.664" v="1412" actId="47"/>
        <pc:sldMkLst>
          <pc:docMk/>
          <pc:sldMk cId="358535453" sldId="669"/>
        </pc:sldMkLst>
      </pc:sldChg>
      <pc:sldChg chg="modSp del">
        <pc:chgData name="Yoel Kortick" userId="167978f5-7f40-4909-85d5-d4149554ad4e" providerId="ADAL" clId="{CA1829DA-12F1-4547-B2D0-0244A93906B3}" dt="2024-10-02T09:14:47.394" v="1413" actId="47"/>
        <pc:sldMkLst>
          <pc:docMk/>
          <pc:sldMk cId="2557931722" sldId="670"/>
        </pc:sldMkLst>
      </pc:sldChg>
      <pc:sldChg chg="modSp del">
        <pc:chgData name="Yoel Kortick" userId="167978f5-7f40-4909-85d5-d4149554ad4e" providerId="ADAL" clId="{CA1829DA-12F1-4547-B2D0-0244A93906B3}" dt="2024-10-02T09:14:48.212" v="1414" actId="47"/>
        <pc:sldMkLst>
          <pc:docMk/>
          <pc:sldMk cId="1349648569" sldId="671"/>
        </pc:sldMkLst>
      </pc:sldChg>
      <pc:sldChg chg="modSp mod">
        <pc:chgData name="Yoel Kortick" userId="167978f5-7f40-4909-85d5-d4149554ad4e" providerId="ADAL" clId="{CA1829DA-12F1-4547-B2D0-0244A93906B3}" dt="2024-10-02T09:38:48.750" v="1517" actId="313"/>
        <pc:sldMkLst>
          <pc:docMk/>
          <pc:sldMk cId="1444690400" sldId="672"/>
        </pc:sldMkLst>
      </pc:sldChg>
      <pc:sldChg chg="modSp mod">
        <pc:chgData name="Yoel Kortick" userId="167978f5-7f40-4909-85d5-d4149554ad4e" providerId="ADAL" clId="{CA1829DA-12F1-4547-B2D0-0244A93906B3}" dt="2024-10-02T09:40:04.641" v="1619" actId="20577"/>
        <pc:sldMkLst>
          <pc:docMk/>
          <pc:sldMk cId="262480220" sldId="673"/>
        </pc:sldMkLst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951884392" sldId="674"/>
        </pc:sldMkLst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3261647200" sldId="675"/>
        </pc:sldMkLst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3640054145" sldId="676"/>
        </pc:sldMkLst>
      </pc:sldChg>
      <pc:sldChg chg="modSp del">
        <pc:chgData name="Yoel Kortick" userId="167978f5-7f40-4909-85d5-d4149554ad4e" providerId="ADAL" clId="{CA1829DA-12F1-4547-B2D0-0244A93906B3}" dt="2024-10-02T09:14:48.888" v="1415" actId="47"/>
        <pc:sldMkLst>
          <pc:docMk/>
          <pc:sldMk cId="3775107082" sldId="677"/>
        </pc:sldMkLst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972072772" sldId="678"/>
        </pc:sldMkLst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4162894846" sldId="679"/>
        </pc:sldMkLst>
      </pc:sldChg>
      <pc:sldChg chg="modSp del">
        <pc:chgData name="Yoel Kortick" userId="167978f5-7f40-4909-85d5-d4149554ad4e" providerId="ADAL" clId="{CA1829DA-12F1-4547-B2D0-0244A93906B3}" dt="2024-10-02T09:14:39.751" v="1405" actId="47"/>
        <pc:sldMkLst>
          <pc:docMk/>
          <pc:sldMk cId="290025533" sldId="680"/>
        </pc:sldMkLst>
      </pc:sldChg>
      <pc:sldChg chg="modSp del">
        <pc:chgData name="Yoel Kortick" userId="167978f5-7f40-4909-85d5-d4149554ad4e" providerId="ADAL" clId="{CA1829DA-12F1-4547-B2D0-0244A93906B3}" dt="2024-10-02T09:14:38.007" v="1403" actId="47"/>
        <pc:sldMkLst>
          <pc:docMk/>
          <pc:sldMk cId="1458079799" sldId="681"/>
        </pc:sldMkLst>
      </pc:sldChg>
      <pc:sldChg chg="modSp del">
        <pc:chgData name="Yoel Kortick" userId="167978f5-7f40-4909-85d5-d4149554ad4e" providerId="ADAL" clId="{CA1829DA-12F1-4547-B2D0-0244A93906B3}" dt="2024-10-02T09:14:38.858" v="1404" actId="47"/>
        <pc:sldMkLst>
          <pc:docMk/>
          <pc:sldMk cId="653059079" sldId="682"/>
        </pc:sldMkLst>
      </pc:sldChg>
      <pc:sldChg chg="add del">
        <pc:chgData name="Yoel Kortick" userId="167978f5-7f40-4909-85d5-d4149554ad4e" providerId="ADAL" clId="{CA1829DA-12F1-4547-B2D0-0244A93906B3}" dt="2024-10-02T08:56:55.882" v="283" actId="47"/>
        <pc:sldMkLst>
          <pc:docMk/>
          <pc:sldMk cId="226099474" sldId="683"/>
        </pc:sldMkLst>
      </pc:sldChg>
      <pc:sldChg chg="modSp add del mod">
        <pc:chgData name="Yoel Kortick" userId="167978f5-7f40-4909-85d5-d4149554ad4e" providerId="ADAL" clId="{CA1829DA-12F1-4547-B2D0-0244A93906B3}" dt="2024-10-02T09:37:26.629" v="1452" actId="47"/>
        <pc:sldMkLst>
          <pc:docMk/>
          <pc:sldMk cId="1886035152" sldId="684"/>
        </pc:sldMkLst>
      </pc:sldChg>
      <pc:sldChg chg="addSp delSp modSp add mod">
        <pc:chgData name="Yoel Kortick" userId="167978f5-7f40-4909-85d5-d4149554ad4e" providerId="ADAL" clId="{CA1829DA-12F1-4547-B2D0-0244A93906B3}" dt="2024-10-02T09:14:16.086" v="1395" actId="1037"/>
        <pc:sldMkLst>
          <pc:docMk/>
          <pc:sldMk cId="1057754185" sldId="685"/>
        </pc:sldMkLst>
      </pc:sldChg>
      <pc:sldChg chg="addSp delSp modSp add mod">
        <pc:chgData name="Yoel Kortick" userId="167978f5-7f40-4909-85d5-d4149554ad4e" providerId="ADAL" clId="{CA1829DA-12F1-4547-B2D0-0244A93906B3}" dt="2024-10-02T09:14:02.592" v="1373" actId="1037"/>
        <pc:sldMkLst>
          <pc:docMk/>
          <pc:sldMk cId="1245168835" sldId="686"/>
        </pc:sldMkLst>
      </pc:sldChg>
    </pc:docChg>
  </pc:docChgLst>
  <pc:docChgLst>
    <pc:chgData name="Yoel Kortick" userId="167978f5-7f40-4909-85d5-d4149554ad4e" providerId="ADAL" clId="{114B9E7C-8285-4605-ADD1-2AE7862F895E}"/>
    <pc:docChg chg="modSld">
      <pc:chgData name="Yoel Kortick" userId="167978f5-7f40-4909-85d5-d4149554ad4e" providerId="ADAL" clId="{114B9E7C-8285-4605-ADD1-2AE7862F895E}" dt="2025-01-08T06:38:26.233" v="1" actId="1035"/>
      <pc:docMkLst>
        <pc:docMk/>
      </pc:docMkLst>
      <pc:sldChg chg="modSp mod">
        <pc:chgData name="Yoel Kortick" userId="167978f5-7f40-4909-85d5-d4149554ad4e" providerId="ADAL" clId="{114B9E7C-8285-4605-ADD1-2AE7862F895E}" dt="2025-01-08T06:38:26.233" v="1" actId="1035"/>
        <pc:sldMkLst>
          <pc:docMk/>
          <pc:sldMk cId="3197582671" sldId="759"/>
        </pc:sldMkLst>
      </pc:sldChg>
    </pc:docChg>
  </pc:docChgLst>
  <pc:docChgLst>
    <pc:chgData name="Yoel Kortick" userId="167978f5-7f40-4909-85d5-d4149554ad4e" providerId="ADAL" clId="{9715923E-A3B0-4742-AB1E-BEE2B6A796AD}"/>
    <pc:docChg chg="undo custSel addSld delSld modSld modSection">
      <pc:chgData name="Yoel Kortick" userId="167978f5-7f40-4909-85d5-d4149554ad4e" providerId="ADAL" clId="{9715923E-A3B0-4742-AB1E-BEE2B6A796AD}" dt="2024-10-22T06:37:56.029" v="5565"/>
      <pc:docMkLst>
        <pc:docMk/>
      </pc:docMkLst>
      <pc:sldChg chg="modSp mod">
        <pc:chgData name="Yoel Kortick" userId="167978f5-7f40-4909-85d5-d4149554ad4e" providerId="ADAL" clId="{9715923E-A3B0-4742-AB1E-BEE2B6A796AD}" dt="2024-10-22T05:19:01.572" v="3716" actId="20577"/>
        <pc:sldMkLst>
          <pc:docMk/>
          <pc:sldMk cId="815051809" sldId="388"/>
        </pc:sldMkLst>
      </pc:sldChg>
      <pc:sldChg chg="modSp mod">
        <pc:chgData name="Yoel Kortick" userId="167978f5-7f40-4909-85d5-d4149554ad4e" providerId="ADAL" clId="{9715923E-A3B0-4742-AB1E-BEE2B6A796AD}" dt="2024-10-22T03:17:09.251" v="3" actId="20577"/>
        <pc:sldMkLst>
          <pc:docMk/>
          <pc:sldMk cId="1637256743" sldId="657"/>
        </pc:sldMkLst>
      </pc:sldChg>
      <pc:sldChg chg="modSp mod">
        <pc:chgData name="Yoel Kortick" userId="167978f5-7f40-4909-85d5-d4149554ad4e" providerId="ADAL" clId="{9715923E-A3B0-4742-AB1E-BEE2B6A796AD}" dt="2024-10-22T06:28:14.996" v="5298" actId="255"/>
        <pc:sldMkLst>
          <pc:docMk/>
          <pc:sldMk cId="2361624102" sldId="659"/>
        </pc:sldMkLst>
      </pc:sldChg>
      <pc:sldChg chg="del">
        <pc:chgData name="Yoel Kortick" userId="167978f5-7f40-4909-85d5-d4149554ad4e" providerId="ADAL" clId="{9715923E-A3B0-4742-AB1E-BEE2B6A796AD}" dt="2024-10-22T03:27:41.745" v="375" actId="47"/>
        <pc:sldMkLst>
          <pc:docMk/>
          <pc:sldMk cId="2713070438" sldId="660"/>
        </pc:sldMkLst>
      </pc:sldChg>
      <pc:sldChg chg="modSp">
        <pc:chgData name="Yoel Kortick" userId="167978f5-7f40-4909-85d5-d4149554ad4e" providerId="ADAL" clId="{9715923E-A3B0-4742-AB1E-BEE2B6A796AD}" dt="2024-10-22T03:33:27.122" v="928"/>
        <pc:sldMkLst>
          <pc:docMk/>
          <pc:sldMk cId="1444690400" sldId="672"/>
        </pc:sldMkLst>
      </pc:sldChg>
      <pc:sldChg chg="modSp mod">
        <pc:chgData name="Yoel Kortick" userId="167978f5-7f40-4909-85d5-d4149554ad4e" providerId="ADAL" clId="{9715923E-A3B0-4742-AB1E-BEE2B6A796AD}" dt="2024-10-22T06:37:56.029" v="5565"/>
        <pc:sldMkLst>
          <pc:docMk/>
          <pc:sldMk cId="262480220" sldId="673"/>
        </pc:sldMkLst>
      </pc:sldChg>
      <pc:sldChg chg="modSp del">
        <pc:chgData name="Yoel Kortick" userId="167978f5-7f40-4909-85d5-d4149554ad4e" providerId="ADAL" clId="{9715923E-A3B0-4742-AB1E-BEE2B6A796AD}" dt="2024-10-22T03:43:36.249" v="1127" actId="47"/>
        <pc:sldMkLst>
          <pc:docMk/>
          <pc:sldMk cId="2966802731" sldId="674"/>
        </pc:sldMkLst>
      </pc:sldChg>
      <pc:sldChg chg="addSp modSp mod">
        <pc:chgData name="Yoel Kortick" userId="167978f5-7f40-4909-85d5-d4149554ad4e" providerId="ADAL" clId="{9715923E-A3B0-4742-AB1E-BEE2B6A796AD}" dt="2024-10-22T03:47:16.194" v="1261" actId="208"/>
        <pc:sldMkLst>
          <pc:docMk/>
          <pc:sldMk cId="3923353638" sldId="675"/>
        </pc:sldMkLst>
      </pc:sldChg>
      <pc:sldChg chg="modSp del">
        <pc:chgData name="Yoel Kortick" userId="167978f5-7f40-4909-85d5-d4149554ad4e" providerId="ADAL" clId="{9715923E-A3B0-4742-AB1E-BEE2B6A796AD}" dt="2024-10-22T03:43:36.990" v="1128" actId="47"/>
        <pc:sldMkLst>
          <pc:docMk/>
          <pc:sldMk cId="1003606274" sldId="676"/>
        </pc:sldMkLst>
      </pc:sldChg>
      <pc:sldChg chg="modSp">
        <pc:chgData name="Yoel Kortick" userId="167978f5-7f40-4909-85d5-d4149554ad4e" providerId="ADAL" clId="{9715923E-A3B0-4742-AB1E-BEE2B6A796AD}" dt="2024-10-22T03:48:33.171" v="1262"/>
        <pc:sldMkLst>
          <pc:docMk/>
          <pc:sldMk cId="1718271838" sldId="677"/>
        </pc:sldMkLst>
      </pc:sldChg>
      <pc:sldChg chg="addSp delSp modSp mod">
        <pc:chgData name="Yoel Kortick" userId="167978f5-7f40-4909-85d5-d4149554ad4e" providerId="ADAL" clId="{9715923E-A3B0-4742-AB1E-BEE2B6A796AD}" dt="2024-10-22T06:37:56.029" v="5565"/>
        <pc:sldMkLst>
          <pc:docMk/>
          <pc:sldMk cId="2958276789" sldId="678"/>
        </pc:sldMkLst>
      </pc:sldChg>
      <pc:sldChg chg="addSp modSp mod">
        <pc:chgData name="Yoel Kortick" userId="167978f5-7f40-4909-85d5-d4149554ad4e" providerId="ADAL" clId="{9715923E-A3B0-4742-AB1E-BEE2B6A796AD}" dt="2024-10-22T03:56:20.713" v="1532" actId="20577"/>
        <pc:sldMkLst>
          <pc:docMk/>
          <pc:sldMk cId="2421745096" sldId="679"/>
        </pc:sldMkLst>
      </pc:sldChg>
      <pc:sldChg chg="modSp">
        <pc:chgData name="Yoel Kortick" userId="167978f5-7f40-4909-85d5-d4149554ad4e" providerId="ADAL" clId="{9715923E-A3B0-4742-AB1E-BEE2B6A796AD}" dt="2024-10-22T03:59:41.300" v="1533"/>
        <pc:sldMkLst>
          <pc:docMk/>
          <pc:sldMk cId="3721265836" sldId="680"/>
        </pc:sldMkLst>
      </pc:sldChg>
      <pc:sldChg chg="delSp modSp mod">
        <pc:chgData name="Yoel Kortick" userId="167978f5-7f40-4909-85d5-d4149554ad4e" providerId="ADAL" clId="{9715923E-A3B0-4742-AB1E-BEE2B6A796AD}" dt="2024-10-22T06:37:56.029" v="5565"/>
        <pc:sldMkLst>
          <pc:docMk/>
          <pc:sldMk cId="4290264524" sldId="681"/>
        </pc:sldMkLst>
      </pc:sldChg>
      <pc:sldChg chg="addSp modSp mod">
        <pc:chgData name="Yoel Kortick" userId="167978f5-7f40-4909-85d5-d4149554ad4e" providerId="ADAL" clId="{9715923E-A3B0-4742-AB1E-BEE2B6A796AD}" dt="2024-10-22T04:22:58.896" v="1931" actId="1076"/>
        <pc:sldMkLst>
          <pc:docMk/>
          <pc:sldMk cId="3676586607" sldId="682"/>
        </pc:sldMkLst>
      </pc:sldChg>
      <pc:sldChg chg="addSp delSp modSp mod">
        <pc:chgData name="Yoel Kortick" userId="167978f5-7f40-4909-85d5-d4149554ad4e" providerId="ADAL" clId="{9715923E-A3B0-4742-AB1E-BEE2B6A796AD}" dt="2024-10-22T06:37:56.029" v="5565"/>
        <pc:sldMkLst>
          <pc:docMk/>
          <pc:sldMk cId="770711371" sldId="683"/>
        </pc:sldMkLst>
      </pc:sldChg>
      <pc:sldChg chg="addSp delSp modSp mod">
        <pc:chgData name="Yoel Kortick" userId="167978f5-7f40-4909-85d5-d4149554ad4e" providerId="ADAL" clId="{9715923E-A3B0-4742-AB1E-BEE2B6A796AD}" dt="2024-10-22T06:37:56.029" v="5565"/>
        <pc:sldMkLst>
          <pc:docMk/>
          <pc:sldMk cId="815674178" sldId="684"/>
        </pc:sldMkLst>
      </pc:sldChg>
      <pc:sldChg chg="addSp delSp modSp mod">
        <pc:chgData name="Yoel Kortick" userId="167978f5-7f40-4909-85d5-d4149554ad4e" providerId="ADAL" clId="{9715923E-A3B0-4742-AB1E-BEE2B6A796AD}" dt="2024-10-22T05:01:53.396" v="3133" actId="14100"/>
        <pc:sldMkLst>
          <pc:docMk/>
          <pc:sldMk cId="3973479055" sldId="685"/>
        </pc:sldMkLst>
      </pc:sldChg>
      <pc:sldChg chg="delSp modSp mod">
        <pc:chgData name="Yoel Kortick" userId="167978f5-7f40-4909-85d5-d4149554ad4e" providerId="ADAL" clId="{9715923E-A3B0-4742-AB1E-BEE2B6A796AD}" dt="2024-10-22T06:37:56.029" v="5565"/>
        <pc:sldMkLst>
          <pc:docMk/>
          <pc:sldMk cId="1435486953" sldId="686"/>
        </pc:sldMkLst>
      </pc:sldChg>
      <pc:sldChg chg="modSp">
        <pc:chgData name="Yoel Kortick" userId="167978f5-7f40-4909-85d5-d4149554ad4e" providerId="ADAL" clId="{9715923E-A3B0-4742-AB1E-BEE2B6A796AD}" dt="2024-10-22T05:17:43.113" v="3706"/>
        <pc:sldMkLst>
          <pc:docMk/>
          <pc:sldMk cId="3885442814" sldId="687"/>
        </pc:sldMkLst>
      </pc:sldChg>
      <pc:sldChg chg="addSp delSp modSp mod">
        <pc:chgData name="Yoel Kortick" userId="167978f5-7f40-4909-85d5-d4149554ad4e" providerId="ADAL" clId="{9715923E-A3B0-4742-AB1E-BEE2B6A796AD}" dt="2024-10-22T06:35:36.860" v="5471" actId="14100"/>
        <pc:sldMkLst>
          <pc:docMk/>
          <pc:sldMk cId="4101289709" sldId="688"/>
        </pc:sldMkLst>
      </pc:sldChg>
      <pc:sldChg chg="addSp delSp modSp mod">
        <pc:chgData name="Yoel Kortick" userId="167978f5-7f40-4909-85d5-d4149554ad4e" providerId="ADAL" clId="{9715923E-A3B0-4742-AB1E-BEE2B6A796AD}" dt="2024-10-22T06:37:56.029" v="5565"/>
        <pc:sldMkLst>
          <pc:docMk/>
          <pc:sldMk cId="677611823" sldId="689"/>
        </pc:sldMkLst>
      </pc:sldChg>
      <pc:sldChg chg="addSp delSp modSp mod">
        <pc:chgData name="Yoel Kortick" userId="167978f5-7f40-4909-85d5-d4149554ad4e" providerId="ADAL" clId="{9715923E-A3B0-4742-AB1E-BEE2B6A796AD}" dt="2024-10-22T05:46:48.631" v="4294" actId="208"/>
        <pc:sldMkLst>
          <pc:docMk/>
          <pc:sldMk cId="32588567" sldId="690"/>
        </pc:sldMkLst>
      </pc:sldChg>
      <pc:sldChg chg="addSp delSp modSp mod">
        <pc:chgData name="Yoel Kortick" userId="167978f5-7f40-4909-85d5-d4149554ad4e" providerId="ADAL" clId="{9715923E-A3B0-4742-AB1E-BEE2B6A796AD}" dt="2024-10-22T06:37:56.029" v="5565"/>
        <pc:sldMkLst>
          <pc:docMk/>
          <pc:sldMk cId="1628872648" sldId="692"/>
        </pc:sldMkLst>
      </pc:sldChg>
      <pc:sldChg chg="modSp del">
        <pc:chgData name="Yoel Kortick" userId="167978f5-7f40-4909-85d5-d4149554ad4e" providerId="ADAL" clId="{9715923E-A3B0-4742-AB1E-BEE2B6A796AD}" dt="2024-10-22T05:59:08.942" v="4801" actId="47"/>
        <pc:sldMkLst>
          <pc:docMk/>
          <pc:sldMk cId="2247658927" sldId="693"/>
        </pc:sldMkLst>
      </pc:sldChg>
      <pc:sldChg chg="modSp del">
        <pc:chgData name="Yoel Kortick" userId="167978f5-7f40-4909-85d5-d4149554ad4e" providerId="ADAL" clId="{9715923E-A3B0-4742-AB1E-BEE2B6A796AD}" dt="2024-10-22T05:59:09.996" v="4802" actId="47"/>
        <pc:sldMkLst>
          <pc:docMk/>
          <pc:sldMk cId="1463030802" sldId="694"/>
        </pc:sldMkLst>
      </pc:sldChg>
      <pc:sldChg chg="modSp del">
        <pc:chgData name="Yoel Kortick" userId="167978f5-7f40-4909-85d5-d4149554ad4e" providerId="ADAL" clId="{9715923E-A3B0-4742-AB1E-BEE2B6A796AD}" dt="2024-10-22T05:59:11.007" v="4803" actId="47"/>
        <pc:sldMkLst>
          <pc:docMk/>
          <pc:sldMk cId="3090779673" sldId="696"/>
        </pc:sldMkLst>
      </pc:sldChg>
      <pc:sldChg chg="del">
        <pc:chgData name="Yoel Kortick" userId="167978f5-7f40-4909-85d5-d4149554ad4e" providerId="ADAL" clId="{9715923E-A3B0-4742-AB1E-BEE2B6A796AD}" dt="2024-10-22T05:59:18.367" v="4804" actId="47"/>
        <pc:sldMkLst>
          <pc:docMk/>
          <pc:sldMk cId="4094344636" sldId="697"/>
        </pc:sldMkLst>
      </pc:sldChg>
      <pc:sldChg chg="del">
        <pc:chgData name="Yoel Kortick" userId="167978f5-7f40-4909-85d5-d4149554ad4e" providerId="ADAL" clId="{9715923E-A3B0-4742-AB1E-BEE2B6A796AD}" dt="2024-10-22T05:59:18.367" v="4804" actId="47"/>
        <pc:sldMkLst>
          <pc:docMk/>
          <pc:sldMk cId="1322371566" sldId="698"/>
        </pc:sldMkLst>
      </pc:sldChg>
      <pc:sldChg chg="del">
        <pc:chgData name="Yoel Kortick" userId="167978f5-7f40-4909-85d5-d4149554ad4e" providerId="ADAL" clId="{9715923E-A3B0-4742-AB1E-BEE2B6A796AD}" dt="2024-10-22T05:59:18.367" v="4804" actId="47"/>
        <pc:sldMkLst>
          <pc:docMk/>
          <pc:sldMk cId="3501097364" sldId="699"/>
        </pc:sldMkLst>
      </pc:sldChg>
      <pc:sldChg chg="del">
        <pc:chgData name="Yoel Kortick" userId="167978f5-7f40-4909-85d5-d4149554ad4e" providerId="ADAL" clId="{9715923E-A3B0-4742-AB1E-BEE2B6A796AD}" dt="2024-10-22T05:59:18.367" v="4804" actId="47"/>
        <pc:sldMkLst>
          <pc:docMk/>
          <pc:sldMk cId="1068737354" sldId="701"/>
        </pc:sldMkLst>
      </pc:sldChg>
      <pc:sldChg chg="del">
        <pc:chgData name="Yoel Kortick" userId="167978f5-7f40-4909-85d5-d4149554ad4e" providerId="ADAL" clId="{9715923E-A3B0-4742-AB1E-BEE2B6A796AD}" dt="2024-10-22T05:59:18.367" v="4804" actId="47"/>
        <pc:sldMkLst>
          <pc:docMk/>
          <pc:sldMk cId="4080040508" sldId="702"/>
        </pc:sldMkLst>
      </pc:sldChg>
      <pc:sldChg chg="del">
        <pc:chgData name="Yoel Kortick" userId="167978f5-7f40-4909-85d5-d4149554ad4e" providerId="ADAL" clId="{9715923E-A3B0-4742-AB1E-BEE2B6A796AD}" dt="2024-10-22T05:59:18.367" v="4804" actId="47"/>
        <pc:sldMkLst>
          <pc:docMk/>
          <pc:sldMk cId="3425610671" sldId="703"/>
        </pc:sldMkLst>
      </pc:sldChg>
      <pc:sldChg chg="del">
        <pc:chgData name="Yoel Kortick" userId="167978f5-7f40-4909-85d5-d4149554ad4e" providerId="ADAL" clId="{9715923E-A3B0-4742-AB1E-BEE2B6A796AD}" dt="2024-10-22T05:59:18.367" v="4804" actId="47"/>
        <pc:sldMkLst>
          <pc:docMk/>
          <pc:sldMk cId="1014728125" sldId="704"/>
        </pc:sldMkLst>
      </pc:sldChg>
      <pc:sldChg chg="del">
        <pc:chgData name="Yoel Kortick" userId="167978f5-7f40-4909-85d5-d4149554ad4e" providerId="ADAL" clId="{9715923E-A3B0-4742-AB1E-BEE2B6A796AD}" dt="2024-10-22T05:59:18.367" v="4804" actId="47"/>
        <pc:sldMkLst>
          <pc:docMk/>
          <pc:sldMk cId="256438927" sldId="705"/>
        </pc:sldMkLst>
      </pc:sldChg>
      <pc:sldChg chg="del">
        <pc:chgData name="Yoel Kortick" userId="167978f5-7f40-4909-85d5-d4149554ad4e" providerId="ADAL" clId="{9715923E-A3B0-4742-AB1E-BEE2B6A796AD}" dt="2024-10-22T05:59:18.367" v="4804" actId="47"/>
        <pc:sldMkLst>
          <pc:docMk/>
          <pc:sldMk cId="2105063999" sldId="706"/>
        </pc:sldMkLst>
      </pc:sldChg>
      <pc:sldChg chg="del">
        <pc:chgData name="Yoel Kortick" userId="167978f5-7f40-4909-85d5-d4149554ad4e" providerId="ADAL" clId="{9715923E-A3B0-4742-AB1E-BEE2B6A796AD}" dt="2024-10-22T05:59:18.367" v="4804" actId="47"/>
        <pc:sldMkLst>
          <pc:docMk/>
          <pc:sldMk cId="1453889579" sldId="707"/>
        </pc:sldMkLst>
      </pc:sldChg>
      <pc:sldChg chg="del">
        <pc:chgData name="Yoel Kortick" userId="167978f5-7f40-4909-85d5-d4149554ad4e" providerId="ADAL" clId="{9715923E-A3B0-4742-AB1E-BEE2B6A796AD}" dt="2024-10-22T05:59:18.367" v="4804" actId="47"/>
        <pc:sldMkLst>
          <pc:docMk/>
          <pc:sldMk cId="3131306973" sldId="708"/>
        </pc:sldMkLst>
      </pc:sldChg>
      <pc:sldChg chg="del">
        <pc:chgData name="Yoel Kortick" userId="167978f5-7f40-4909-85d5-d4149554ad4e" providerId="ADAL" clId="{9715923E-A3B0-4742-AB1E-BEE2B6A796AD}" dt="2024-10-22T05:59:18.367" v="4804" actId="47"/>
        <pc:sldMkLst>
          <pc:docMk/>
          <pc:sldMk cId="2877671584" sldId="709"/>
        </pc:sldMkLst>
      </pc:sldChg>
      <pc:sldChg chg="del">
        <pc:chgData name="Yoel Kortick" userId="167978f5-7f40-4909-85d5-d4149554ad4e" providerId="ADAL" clId="{9715923E-A3B0-4742-AB1E-BEE2B6A796AD}" dt="2024-10-22T05:59:18.367" v="4804" actId="47"/>
        <pc:sldMkLst>
          <pc:docMk/>
          <pc:sldMk cId="1872936956" sldId="710"/>
        </pc:sldMkLst>
      </pc:sldChg>
      <pc:sldChg chg="modSp add mod">
        <pc:chgData name="Yoel Kortick" userId="167978f5-7f40-4909-85d5-d4149554ad4e" providerId="ADAL" clId="{9715923E-A3B0-4742-AB1E-BEE2B6A796AD}" dt="2024-10-22T06:29:05.091" v="5314" actId="20577"/>
        <pc:sldMkLst>
          <pc:docMk/>
          <pc:sldMk cId="356351807" sldId="711"/>
        </pc:sldMkLst>
      </pc:sldChg>
      <pc:sldChg chg="modSp add mod">
        <pc:chgData name="Yoel Kortick" userId="167978f5-7f40-4909-85d5-d4149554ad4e" providerId="ADAL" clId="{9715923E-A3B0-4742-AB1E-BEE2B6A796AD}" dt="2024-10-22T03:32:55.163" v="927" actId="313"/>
        <pc:sldMkLst>
          <pc:docMk/>
          <pc:sldMk cId="2584945947" sldId="712"/>
        </pc:sldMkLst>
      </pc:sldChg>
      <pc:sldChg chg="addSp modSp add mod">
        <pc:chgData name="Yoel Kortick" userId="167978f5-7f40-4909-85d5-d4149554ad4e" providerId="ADAL" clId="{9715923E-A3B0-4742-AB1E-BEE2B6A796AD}" dt="2024-10-22T06:37:56.029" v="5565"/>
        <pc:sldMkLst>
          <pc:docMk/>
          <pc:sldMk cId="3594030821" sldId="713"/>
        </pc:sldMkLst>
      </pc:sldChg>
      <pc:sldChg chg="add del">
        <pc:chgData name="Yoel Kortick" userId="167978f5-7f40-4909-85d5-d4149554ad4e" providerId="ADAL" clId="{9715923E-A3B0-4742-AB1E-BEE2B6A796AD}" dt="2024-10-22T04:23:44.722" v="1944" actId="47"/>
        <pc:sldMkLst>
          <pc:docMk/>
          <pc:sldMk cId="2689133965" sldId="714"/>
        </pc:sldMkLst>
      </pc:sldChg>
      <pc:sldChg chg="addSp delSp modSp add mod">
        <pc:chgData name="Yoel Kortick" userId="167978f5-7f40-4909-85d5-d4149554ad4e" providerId="ADAL" clId="{9715923E-A3B0-4742-AB1E-BEE2B6A796AD}" dt="2024-10-22T06:37:56.029" v="5565"/>
        <pc:sldMkLst>
          <pc:docMk/>
          <pc:sldMk cId="2814823802" sldId="714"/>
        </pc:sldMkLst>
      </pc:sldChg>
      <pc:sldChg chg="addSp delSp modSp add mod">
        <pc:chgData name="Yoel Kortick" userId="167978f5-7f40-4909-85d5-d4149554ad4e" providerId="ADAL" clId="{9715923E-A3B0-4742-AB1E-BEE2B6A796AD}" dt="2024-10-22T06:37:56.029" v="5565"/>
        <pc:sldMkLst>
          <pc:docMk/>
          <pc:sldMk cId="3630619717" sldId="715"/>
        </pc:sldMkLst>
      </pc:sldChg>
      <pc:sldChg chg="addSp delSp modSp add mod">
        <pc:chgData name="Yoel Kortick" userId="167978f5-7f40-4909-85d5-d4149554ad4e" providerId="ADAL" clId="{9715923E-A3B0-4742-AB1E-BEE2B6A796AD}" dt="2024-10-22T06:37:56.029" v="5565"/>
        <pc:sldMkLst>
          <pc:docMk/>
          <pc:sldMk cId="530120897" sldId="716"/>
        </pc:sldMkLst>
      </pc:sldChg>
      <pc:sldChg chg="addSp delSp modSp add mod">
        <pc:chgData name="Yoel Kortick" userId="167978f5-7f40-4909-85d5-d4149554ad4e" providerId="ADAL" clId="{9715923E-A3B0-4742-AB1E-BEE2B6A796AD}" dt="2024-10-22T05:33:16.575" v="3884" actId="14100"/>
        <pc:sldMkLst>
          <pc:docMk/>
          <pc:sldMk cId="613025967" sldId="717"/>
        </pc:sldMkLst>
      </pc:sldChg>
      <pc:sldChg chg="modSp add mod">
        <pc:chgData name="Yoel Kortick" userId="167978f5-7f40-4909-85d5-d4149554ad4e" providerId="ADAL" clId="{9715923E-A3B0-4742-AB1E-BEE2B6A796AD}" dt="2024-10-22T05:15:54.101" v="3590" actId="6549"/>
        <pc:sldMkLst>
          <pc:docMk/>
          <pc:sldMk cId="2090970402" sldId="718"/>
        </pc:sldMkLst>
      </pc:sldChg>
      <pc:sldChg chg="modSp add mod">
        <pc:chgData name="Yoel Kortick" userId="167978f5-7f40-4909-85d5-d4149554ad4e" providerId="ADAL" clId="{9715923E-A3B0-4742-AB1E-BEE2B6A796AD}" dt="2024-10-22T05:18:44.087" v="3711"/>
        <pc:sldMkLst>
          <pc:docMk/>
          <pc:sldMk cId="352697515" sldId="719"/>
        </pc:sldMkLst>
      </pc:sldChg>
      <pc:sldChg chg="delSp modSp add del mod">
        <pc:chgData name="Yoel Kortick" userId="167978f5-7f40-4909-85d5-d4149554ad4e" providerId="ADAL" clId="{9715923E-A3B0-4742-AB1E-BEE2B6A796AD}" dt="2024-10-22T05:42:03.952" v="3945" actId="47"/>
        <pc:sldMkLst>
          <pc:docMk/>
          <pc:sldMk cId="615686593" sldId="720"/>
        </pc:sldMkLst>
      </pc:sldChg>
      <pc:sldChg chg="addSp delSp modSp add mod">
        <pc:chgData name="Yoel Kortick" userId="167978f5-7f40-4909-85d5-d4149554ad4e" providerId="ADAL" clId="{9715923E-A3B0-4742-AB1E-BEE2B6A796AD}" dt="2024-10-22T06:37:56.029" v="5565"/>
        <pc:sldMkLst>
          <pc:docMk/>
          <pc:sldMk cId="2698771425" sldId="721"/>
        </pc:sldMkLst>
      </pc:sldChg>
      <pc:sldChg chg="addSp delSp modSp add mod">
        <pc:chgData name="Yoel Kortick" userId="167978f5-7f40-4909-85d5-d4149554ad4e" providerId="ADAL" clId="{9715923E-A3B0-4742-AB1E-BEE2B6A796AD}" dt="2024-10-22T06:34:56.834" v="5403" actId="33524"/>
        <pc:sldMkLst>
          <pc:docMk/>
          <pc:sldMk cId="2502732835" sldId="722"/>
        </pc:sldMkLst>
      </pc:sldChg>
      <pc:sldChg chg="modSp add mod">
        <pc:chgData name="Yoel Kortick" userId="167978f5-7f40-4909-85d5-d4149554ad4e" providerId="ADAL" clId="{9715923E-A3B0-4742-AB1E-BEE2B6A796AD}" dt="2024-10-22T06:37:56.029" v="5565"/>
        <pc:sldMkLst>
          <pc:docMk/>
          <pc:sldMk cId="2494344989" sldId="723"/>
        </pc:sldMkLst>
      </pc:sldChg>
      <pc:sldChg chg="addSp delSp modSp add mod">
        <pc:chgData name="Yoel Kortick" userId="167978f5-7f40-4909-85d5-d4149554ad4e" providerId="ADAL" clId="{9715923E-A3B0-4742-AB1E-BEE2B6A796AD}" dt="2024-10-22T06:37:56.029" v="5565"/>
        <pc:sldMkLst>
          <pc:docMk/>
          <pc:sldMk cId="442428762" sldId="724"/>
        </pc:sldMkLst>
      </pc:sldChg>
      <pc:sldChg chg="addSp delSp modSp add mod">
        <pc:chgData name="Yoel Kortick" userId="167978f5-7f40-4909-85d5-d4149554ad4e" providerId="ADAL" clId="{9715923E-A3B0-4742-AB1E-BEE2B6A796AD}" dt="2024-10-22T06:37:56.029" v="5565"/>
        <pc:sldMkLst>
          <pc:docMk/>
          <pc:sldMk cId="255968741" sldId="725"/>
        </pc:sldMkLst>
      </pc:sldChg>
      <pc:sldChg chg="addSp delSp modSp add mod">
        <pc:chgData name="Yoel Kortick" userId="167978f5-7f40-4909-85d5-d4149554ad4e" providerId="ADAL" clId="{9715923E-A3B0-4742-AB1E-BEE2B6A796AD}" dt="2024-10-22T06:37:56.029" v="5565"/>
        <pc:sldMkLst>
          <pc:docMk/>
          <pc:sldMk cId="186080786" sldId="726"/>
        </pc:sldMkLst>
      </pc:sldChg>
      <pc:sldChg chg="addSp delSp modSp add mod">
        <pc:chgData name="Yoel Kortick" userId="167978f5-7f40-4909-85d5-d4149554ad4e" providerId="ADAL" clId="{9715923E-A3B0-4742-AB1E-BEE2B6A796AD}" dt="2024-10-22T06:25:24.387" v="5248" actId="20577"/>
        <pc:sldMkLst>
          <pc:docMk/>
          <pc:sldMk cId="2919288167" sldId="727"/>
        </pc:sldMkLst>
      </pc:sldChg>
      <pc:sldChg chg="addSp delSp modSp add mod">
        <pc:chgData name="Yoel Kortick" userId="167978f5-7f40-4909-85d5-d4149554ad4e" providerId="ADAL" clId="{9715923E-A3B0-4742-AB1E-BEE2B6A796AD}" dt="2024-10-22T06:36:46.337" v="5564" actId="33524"/>
        <pc:sldMkLst>
          <pc:docMk/>
          <pc:sldMk cId="1699043517" sldId="728"/>
        </pc:sldMkLst>
      </pc:sldChg>
    </pc:docChg>
  </pc:docChgLst>
  <pc:docChgLst>
    <pc:chgData name="Yoel Kortick" userId="167978f5-7f40-4909-85d5-d4149554ad4e" providerId="ADAL" clId="{D5FD8459-2B5C-48A5-9673-8D128202ED48}"/>
    <pc:docChg chg="undo custSel addSld delSld modSld modSection">
      <pc:chgData name="Yoel Kortick" userId="167978f5-7f40-4909-85d5-d4149554ad4e" providerId="ADAL" clId="{D5FD8459-2B5C-48A5-9673-8D128202ED48}" dt="2025-11-06T07:30:11.455" v="2967" actId="208"/>
      <pc:docMkLst>
        <pc:docMk/>
      </pc:docMkLst>
      <pc:sldChg chg="modSp mod">
        <pc:chgData name="Yoel Kortick" userId="167978f5-7f40-4909-85d5-d4149554ad4e" providerId="ADAL" clId="{D5FD8459-2B5C-48A5-9673-8D128202ED48}" dt="2025-11-06T06:43:22.061" v="2101" actId="20577"/>
        <pc:sldMkLst>
          <pc:docMk/>
          <pc:sldMk cId="815051809" sldId="388"/>
        </pc:sldMkLst>
        <pc:spChg chg="mod">
          <ac:chgData name="Yoel Kortick" userId="167978f5-7f40-4909-85d5-d4149554ad4e" providerId="ADAL" clId="{D5FD8459-2B5C-48A5-9673-8D128202ED48}" dt="2025-11-06T06:43:22.061" v="2101" actId="20577"/>
          <ac:spMkLst>
            <pc:docMk/>
            <pc:sldMk cId="815051809" sldId="388"/>
            <ac:spMk id="67" creationId="{78984C7A-5008-28E6-5702-28CAB7215194}"/>
          </ac:spMkLst>
        </pc:spChg>
      </pc:sldChg>
      <pc:sldChg chg="del">
        <pc:chgData name="Yoel Kortick" userId="167978f5-7f40-4909-85d5-d4149554ad4e" providerId="ADAL" clId="{D5FD8459-2B5C-48A5-9673-8D128202ED48}" dt="2025-11-06T04:55:45.404" v="2" actId="47"/>
        <pc:sldMkLst>
          <pc:docMk/>
          <pc:sldMk cId="1637256743" sldId="657"/>
        </pc:sldMkLst>
      </pc:sldChg>
      <pc:sldChg chg="modSp mod">
        <pc:chgData name="Yoel Kortick" userId="167978f5-7f40-4909-85d5-d4149554ad4e" providerId="ADAL" clId="{D5FD8459-2B5C-48A5-9673-8D128202ED48}" dt="2025-11-06T07:20:05.097" v="2743" actId="20577"/>
        <pc:sldMkLst>
          <pc:docMk/>
          <pc:sldMk cId="2361624102" sldId="659"/>
        </pc:sldMkLst>
        <pc:spChg chg="mod">
          <ac:chgData name="Yoel Kortick" userId="167978f5-7f40-4909-85d5-d4149554ad4e" providerId="ADAL" clId="{D5FD8459-2B5C-48A5-9673-8D128202ED48}" dt="2025-11-06T07:20:05.097" v="2743" actId="20577"/>
          <ac:spMkLst>
            <pc:docMk/>
            <pc:sldMk cId="2361624102" sldId="659"/>
            <ac:spMk id="8" creationId="{92183EF9-51F4-164B-34E1-75563D773806}"/>
          </ac:spMkLst>
        </pc:spChg>
      </pc:sldChg>
      <pc:sldChg chg="modSp">
        <pc:chgData name="Yoel Kortick" userId="167978f5-7f40-4909-85d5-d4149554ad4e" providerId="ADAL" clId="{D5FD8459-2B5C-48A5-9673-8D128202ED48}" dt="2025-11-06T05:19:06.919" v="302"/>
        <pc:sldMkLst>
          <pc:docMk/>
          <pc:sldMk cId="1444690400" sldId="672"/>
        </pc:sldMkLst>
        <pc:spChg chg="mod">
          <ac:chgData name="Yoel Kortick" userId="167978f5-7f40-4909-85d5-d4149554ad4e" providerId="ADAL" clId="{D5FD8459-2B5C-48A5-9673-8D128202ED48}" dt="2025-11-06T05:19:06.919" v="302"/>
          <ac:spMkLst>
            <pc:docMk/>
            <pc:sldMk cId="1444690400" sldId="672"/>
            <ac:spMk id="16" creationId="{23C732E4-9340-8242-F658-2E8AD491C273}"/>
          </ac:spMkLst>
        </pc:spChg>
      </pc:sldChg>
      <pc:sldChg chg="addSp modSp mod">
        <pc:chgData name="Yoel Kortick" userId="167978f5-7f40-4909-85d5-d4149554ad4e" providerId="ADAL" clId="{D5FD8459-2B5C-48A5-9673-8D128202ED48}" dt="2025-11-06T07:22:20.926" v="2812" actId="20577"/>
        <pc:sldMkLst>
          <pc:docMk/>
          <pc:sldMk cId="262480220" sldId="673"/>
        </pc:sldMkLst>
        <pc:spChg chg="add mod">
          <ac:chgData name="Yoel Kortick" userId="167978f5-7f40-4909-85d5-d4149554ad4e" providerId="ADAL" clId="{D5FD8459-2B5C-48A5-9673-8D128202ED48}" dt="2025-11-06T05:45:27.682" v="1279" actId="1035"/>
          <ac:spMkLst>
            <pc:docMk/>
            <pc:sldMk cId="262480220" sldId="673"/>
            <ac:spMk id="4" creationId="{94BC4B1B-C330-CC58-9F4F-6E4E7C4230CD}"/>
          </ac:spMkLst>
        </pc:spChg>
        <pc:spChg chg="mod">
          <ac:chgData name="Yoel Kortick" userId="167978f5-7f40-4909-85d5-d4149554ad4e" providerId="ADAL" clId="{D5FD8459-2B5C-48A5-9673-8D128202ED48}" dt="2025-11-06T07:22:20.926" v="2812" actId="20577"/>
          <ac:spMkLst>
            <pc:docMk/>
            <pc:sldMk cId="262480220" sldId="673"/>
            <ac:spMk id="8" creationId="{92183EF9-51F4-164B-34E1-75563D773806}"/>
          </ac:spMkLst>
        </pc:spChg>
        <pc:spChg chg="mod">
          <ac:chgData name="Yoel Kortick" userId="167978f5-7f40-4909-85d5-d4149554ad4e" providerId="ADAL" clId="{D5FD8459-2B5C-48A5-9673-8D128202ED48}" dt="2025-11-06T05:19:06.919" v="302"/>
          <ac:spMkLst>
            <pc:docMk/>
            <pc:sldMk cId="262480220" sldId="673"/>
            <ac:spMk id="10" creationId="{4C5297D4-1A90-BA7E-1EA2-3486955EA032}"/>
          </ac:spMkLst>
        </pc:spChg>
        <pc:picChg chg="add mod">
          <ac:chgData name="Yoel Kortick" userId="167978f5-7f40-4909-85d5-d4149554ad4e" providerId="ADAL" clId="{D5FD8459-2B5C-48A5-9673-8D128202ED48}" dt="2025-11-06T05:45:18.018" v="1276" actId="207"/>
          <ac:picMkLst>
            <pc:docMk/>
            <pc:sldMk cId="262480220" sldId="673"/>
            <ac:picMk id="3" creationId="{596C5FD2-1E57-267E-86F7-62180B0E1527}"/>
          </ac:picMkLst>
        </pc:picChg>
      </pc:sldChg>
      <pc:sldChg chg="addSp delSp modSp mod">
        <pc:chgData name="Yoel Kortick" userId="167978f5-7f40-4909-85d5-d4149554ad4e" providerId="ADAL" clId="{D5FD8459-2B5C-48A5-9673-8D128202ED48}" dt="2025-11-06T07:14:52.432" v="2595" actId="20577"/>
        <pc:sldMkLst>
          <pc:docMk/>
          <pc:sldMk cId="3923353638" sldId="675"/>
        </pc:sldMkLst>
        <pc:spChg chg="add mod">
          <ac:chgData name="Yoel Kortick" userId="167978f5-7f40-4909-85d5-d4149554ad4e" providerId="ADAL" clId="{D5FD8459-2B5C-48A5-9673-8D128202ED48}" dt="2025-11-06T05:42:57.485" v="1250" actId="14100"/>
          <ac:spMkLst>
            <pc:docMk/>
            <pc:sldMk cId="3923353638" sldId="675"/>
            <ac:spMk id="6" creationId="{972756A6-AFAC-19BA-1C3A-8F055CC4F47E}"/>
          </ac:spMkLst>
        </pc:spChg>
        <pc:spChg chg="mod">
          <ac:chgData name="Yoel Kortick" userId="167978f5-7f40-4909-85d5-d4149554ad4e" providerId="ADAL" clId="{D5FD8459-2B5C-48A5-9673-8D128202ED48}" dt="2025-11-06T07:14:52.432" v="2595" actId="20577"/>
          <ac:spMkLst>
            <pc:docMk/>
            <pc:sldMk cId="3923353638" sldId="675"/>
            <ac:spMk id="8" creationId="{92183EF9-51F4-164B-34E1-75563D773806}"/>
          </ac:spMkLst>
        </pc:spChg>
        <pc:spChg chg="mod">
          <ac:chgData name="Yoel Kortick" userId="167978f5-7f40-4909-85d5-d4149554ad4e" providerId="ADAL" clId="{D5FD8459-2B5C-48A5-9673-8D128202ED48}" dt="2025-11-06T05:51:30.168" v="1421"/>
          <ac:spMkLst>
            <pc:docMk/>
            <pc:sldMk cId="3923353638" sldId="675"/>
            <ac:spMk id="10" creationId="{4C5297D4-1A90-BA7E-1EA2-3486955EA032}"/>
          </ac:spMkLst>
        </pc:spChg>
        <pc:spChg chg="del">
          <ac:chgData name="Yoel Kortick" userId="167978f5-7f40-4909-85d5-d4149554ad4e" providerId="ADAL" clId="{D5FD8459-2B5C-48A5-9673-8D128202ED48}" dt="2025-11-06T05:42:41.945" v="1246" actId="478"/>
          <ac:spMkLst>
            <pc:docMk/>
            <pc:sldMk cId="3923353638" sldId="675"/>
            <ac:spMk id="12" creationId="{328AE2A7-2DA0-997E-700D-168BE5ED62F9}"/>
          </ac:spMkLst>
        </pc:spChg>
        <pc:spChg chg="add mod">
          <ac:chgData name="Yoel Kortick" userId="167978f5-7f40-4909-85d5-d4149554ad4e" providerId="ADAL" clId="{D5FD8459-2B5C-48A5-9673-8D128202ED48}" dt="2025-11-06T06:29:50.410" v="1786" actId="14100"/>
          <ac:spMkLst>
            <pc:docMk/>
            <pc:sldMk cId="3923353638" sldId="675"/>
            <ac:spMk id="13" creationId="{B5CAEA50-693D-C3C9-1F34-9609460F15E5}"/>
          </ac:spMkLst>
        </pc:spChg>
        <pc:picChg chg="del">
          <ac:chgData name="Yoel Kortick" userId="167978f5-7f40-4909-85d5-d4149554ad4e" providerId="ADAL" clId="{D5FD8459-2B5C-48A5-9673-8D128202ED48}" dt="2025-11-06T05:42:19.919" v="1242" actId="478"/>
          <ac:picMkLst>
            <pc:docMk/>
            <pc:sldMk cId="3923353638" sldId="675"/>
            <ac:picMk id="3" creationId="{202835BF-95E8-9DF4-10E4-BAE7E7D536EA}"/>
          </ac:picMkLst>
        </pc:picChg>
        <pc:picChg chg="add mod">
          <ac:chgData name="Yoel Kortick" userId="167978f5-7f40-4909-85d5-d4149554ad4e" providerId="ADAL" clId="{D5FD8459-2B5C-48A5-9673-8D128202ED48}" dt="2025-11-06T05:42:45.163" v="1248" actId="208"/>
          <ac:picMkLst>
            <pc:docMk/>
            <pc:sldMk cId="3923353638" sldId="675"/>
            <ac:picMk id="4" creationId="{311C6298-777B-72D1-B273-5A6F2A037C76}"/>
          </ac:picMkLst>
        </pc:picChg>
        <pc:picChg chg="del">
          <ac:chgData name="Yoel Kortick" userId="167978f5-7f40-4909-85d5-d4149554ad4e" providerId="ADAL" clId="{D5FD8459-2B5C-48A5-9673-8D128202ED48}" dt="2025-11-06T05:42:39.514" v="1245" actId="478"/>
          <ac:picMkLst>
            <pc:docMk/>
            <pc:sldMk cId="3923353638" sldId="675"/>
            <ac:picMk id="5" creationId="{B04ED770-E36C-DBFD-CE80-B6246C8EA7D5}"/>
          </ac:picMkLst>
        </pc:picChg>
        <pc:picChg chg="del">
          <ac:chgData name="Yoel Kortick" userId="167978f5-7f40-4909-85d5-d4149554ad4e" providerId="ADAL" clId="{D5FD8459-2B5C-48A5-9673-8D128202ED48}" dt="2025-11-06T05:42:36.951" v="1244" actId="478"/>
          <ac:picMkLst>
            <pc:docMk/>
            <pc:sldMk cId="3923353638" sldId="675"/>
            <ac:picMk id="11" creationId="{6DBC3931-AA22-7585-D1C6-50E5026EE4C8}"/>
          </ac:picMkLst>
        </pc:picChg>
      </pc:sldChg>
      <pc:sldChg chg="modSp mod">
        <pc:chgData name="Yoel Kortick" userId="167978f5-7f40-4909-85d5-d4149554ad4e" providerId="ADAL" clId="{D5FD8459-2B5C-48A5-9673-8D128202ED48}" dt="2025-11-06T05:52:52.952" v="1477" actId="20577"/>
        <pc:sldMkLst>
          <pc:docMk/>
          <pc:sldMk cId="1718271838" sldId="677"/>
        </pc:sldMkLst>
        <pc:spChg chg="mod">
          <ac:chgData name="Yoel Kortick" userId="167978f5-7f40-4909-85d5-d4149554ad4e" providerId="ADAL" clId="{D5FD8459-2B5C-48A5-9673-8D128202ED48}" dt="2025-11-06T05:52:52.952" v="1477" actId="20577"/>
          <ac:spMkLst>
            <pc:docMk/>
            <pc:sldMk cId="1718271838" sldId="677"/>
            <ac:spMk id="16" creationId="{23C732E4-9340-8242-F658-2E8AD491C273}"/>
          </ac:spMkLst>
        </pc:spChg>
      </pc:sldChg>
      <pc:sldChg chg="addSp delSp modSp mod">
        <pc:chgData name="Yoel Kortick" userId="167978f5-7f40-4909-85d5-d4149554ad4e" providerId="ADAL" clId="{D5FD8459-2B5C-48A5-9673-8D128202ED48}" dt="2025-11-06T07:11:03.958" v="2560" actId="2085"/>
        <pc:sldMkLst>
          <pc:docMk/>
          <pc:sldMk cId="2958276789" sldId="678"/>
        </pc:sldMkLst>
        <pc:spChg chg="add mod">
          <ac:chgData name="Yoel Kortick" userId="167978f5-7f40-4909-85d5-d4149554ad4e" providerId="ADAL" clId="{D5FD8459-2B5C-48A5-9673-8D128202ED48}" dt="2025-11-06T07:11:03.958" v="2560" actId="2085"/>
          <ac:spMkLst>
            <pc:docMk/>
            <pc:sldMk cId="2958276789" sldId="678"/>
            <ac:spMk id="2" creationId="{3FCB5D3E-2FEE-F9A5-BB0D-A4AA01893B43}"/>
          </ac:spMkLst>
        </pc:spChg>
        <pc:spChg chg="del">
          <ac:chgData name="Yoel Kortick" userId="167978f5-7f40-4909-85d5-d4149554ad4e" providerId="ADAL" clId="{D5FD8459-2B5C-48A5-9673-8D128202ED48}" dt="2025-11-06T07:07:03.065" v="2298" actId="478"/>
          <ac:spMkLst>
            <pc:docMk/>
            <pc:sldMk cId="2958276789" sldId="678"/>
            <ac:spMk id="4" creationId="{41586619-4019-FACA-A9DA-334158307C82}"/>
          </ac:spMkLst>
        </pc:spChg>
        <pc:spChg chg="mod">
          <ac:chgData name="Yoel Kortick" userId="167978f5-7f40-4909-85d5-d4149554ad4e" providerId="ADAL" clId="{D5FD8459-2B5C-48A5-9673-8D128202ED48}" dt="2025-11-06T07:10:07.717" v="2555" actId="255"/>
          <ac:spMkLst>
            <pc:docMk/>
            <pc:sldMk cId="2958276789" sldId="678"/>
            <ac:spMk id="8" creationId="{92183EF9-51F4-164B-34E1-75563D773806}"/>
          </ac:spMkLst>
        </pc:spChg>
        <pc:spChg chg="mod">
          <ac:chgData name="Yoel Kortick" userId="167978f5-7f40-4909-85d5-d4149554ad4e" providerId="ADAL" clId="{D5FD8459-2B5C-48A5-9673-8D128202ED48}" dt="2025-11-06T05:54:37.322" v="1495"/>
          <ac:spMkLst>
            <pc:docMk/>
            <pc:sldMk cId="2958276789" sldId="678"/>
            <ac:spMk id="10" creationId="{4C5297D4-1A90-BA7E-1EA2-3486955EA032}"/>
          </ac:spMkLst>
        </pc:spChg>
        <pc:spChg chg="del">
          <ac:chgData name="Yoel Kortick" userId="167978f5-7f40-4909-85d5-d4149554ad4e" providerId="ADAL" clId="{D5FD8459-2B5C-48A5-9673-8D128202ED48}" dt="2025-11-06T07:07:03.065" v="2298" actId="478"/>
          <ac:spMkLst>
            <pc:docMk/>
            <pc:sldMk cId="2958276789" sldId="678"/>
            <ac:spMk id="15" creationId="{9C7251C9-7D52-ADFD-4157-224D1353B0E6}"/>
          </ac:spMkLst>
        </pc:spChg>
        <pc:spChg chg="del">
          <ac:chgData name="Yoel Kortick" userId="167978f5-7f40-4909-85d5-d4149554ad4e" providerId="ADAL" clId="{D5FD8459-2B5C-48A5-9673-8D128202ED48}" dt="2025-11-06T07:07:03.065" v="2298" actId="478"/>
          <ac:spMkLst>
            <pc:docMk/>
            <pc:sldMk cId="2958276789" sldId="678"/>
            <ac:spMk id="17" creationId="{6DF475F9-9323-7DF9-FDB5-AFA6A4ACDA17}"/>
          </ac:spMkLst>
        </pc:spChg>
        <pc:picChg chg="del">
          <ac:chgData name="Yoel Kortick" userId="167978f5-7f40-4909-85d5-d4149554ad4e" providerId="ADAL" clId="{D5FD8459-2B5C-48A5-9673-8D128202ED48}" dt="2025-11-06T07:07:03.065" v="2298" actId="478"/>
          <ac:picMkLst>
            <pc:docMk/>
            <pc:sldMk cId="2958276789" sldId="678"/>
            <ac:picMk id="3" creationId="{52EFEBF2-A9D5-3F85-214E-5AE46E010D1C}"/>
          </ac:picMkLst>
        </pc:picChg>
        <pc:cxnChg chg="del">
          <ac:chgData name="Yoel Kortick" userId="167978f5-7f40-4909-85d5-d4149554ad4e" providerId="ADAL" clId="{D5FD8459-2B5C-48A5-9673-8D128202ED48}" dt="2025-11-06T07:07:03.065" v="2298" actId="478"/>
          <ac:cxnSpMkLst>
            <pc:docMk/>
            <pc:sldMk cId="2958276789" sldId="678"/>
            <ac:cxnSpMk id="5" creationId="{53A14F34-3207-A115-A7F3-68A155C02449}"/>
          </ac:cxnSpMkLst>
        </pc:cxnChg>
      </pc:sldChg>
      <pc:sldChg chg="modSp del">
        <pc:chgData name="Yoel Kortick" userId="167978f5-7f40-4909-85d5-d4149554ad4e" providerId="ADAL" clId="{D5FD8459-2B5C-48A5-9673-8D128202ED48}" dt="2025-11-06T07:13:17.643" v="2562" actId="47"/>
        <pc:sldMkLst>
          <pc:docMk/>
          <pc:sldMk cId="2421745096" sldId="679"/>
        </pc:sldMkLst>
        <pc:spChg chg="mod">
          <ac:chgData name="Yoel Kortick" userId="167978f5-7f40-4909-85d5-d4149554ad4e" providerId="ADAL" clId="{D5FD8459-2B5C-48A5-9673-8D128202ED48}" dt="2025-11-06T05:54:47.441" v="1497"/>
          <ac:spMkLst>
            <pc:docMk/>
            <pc:sldMk cId="2421745096" sldId="679"/>
            <ac:spMk id="10" creationId="{4C5297D4-1A90-BA7E-1EA2-3486955EA032}"/>
          </ac:spMkLst>
        </pc:spChg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3721265836" sldId="680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3885442814" sldId="687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4101289709" sldId="688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677611823" sldId="689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32588567" sldId="690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1628872648" sldId="692"/>
        </pc:sldMkLst>
      </pc:sldChg>
      <pc:sldChg chg="modSp mod">
        <pc:chgData name="Yoel Kortick" userId="167978f5-7f40-4909-85d5-d4149554ad4e" providerId="ADAL" clId="{D5FD8459-2B5C-48A5-9673-8D128202ED48}" dt="2025-11-06T05:14:35.813" v="300"/>
        <pc:sldMkLst>
          <pc:docMk/>
          <pc:sldMk cId="356351807" sldId="711"/>
        </pc:sldMkLst>
        <pc:spChg chg="mod">
          <ac:chgData name="Yoel Kortick" userId="167978f5-7f40-4909-85d5-d4149554ad4e" providerId="ADAL" clId="{D5FD8459-2B5C-48A5-9673-8D128202ED48}" dt="2025-11-06T05:14:35.813" v="300"/>
          <ac:spMkLst>
            <pc:docMk/>
            <pc:sldMk cId="356351807" sldId="711"/>
            <ac:spMk id="8" creationId="{92183EF9-51F4-164B-34E1-75563D773806}"/>
          </ac:spMkLst>
        </pc:spChg>
      </pc:sldChg>
      <pc:sldChg chg="del">
        <pc:chgData name="Yoel Kortick" userId="167978f5-7f40-4909-85d5-d4149554ad4e" providerId="ADAL" clId="{D5FD8459-2B5C-48A5-9673-8D128202ED48}" dt="2025-11-06T05:18:37.489" v="301" actId="47"/>
        <pc:sldMkLst>
          <pc:docMk/>
          <pc:sldMk cId="2584945947" sldId="712"/>
        </pc:sldMkLst>
      </pc:sldChg>
      <pc:sldChg chg="modSp del">
        <pc:chgData name="Yoel Kortick" userId="167978f5-7f40-4909-85d5-d4149554ad4e" providerId="ADAL" clId="{D5FD8459-2B5C-48A5-9673-8D128202ED48}" dt="2025-11-06T07:13:17.125" v="2561" actId="47"/>
        <pc:sldMkLst>
          <pc:docMk/>
          <pc:sldMk cId="3594030821" sldId="713"/>
        </pc:sldMkLst>
        <pc:spChg chg="mod">
          <ac:chgData name="Yoel Kortick" userId="167978f5-7f40-4909-85d5-d4149554ad4e" providerId="ADAL" clId="{D5FD8459-2B5C-48A5-9673-8D128202ED48}" dt="2025-11-06T05:54:43.433" v="1496"/>
          <ac:spMkLst>
            <pc:docMk/>
            <pc:sldMk cId="3594030821" sldId="713"/>
            <ac:spMk id="10" creationId="{4C5297D4-1A90-BA7E-1EA2-3486955EA032}"/>
          </ac:spMkLst>
        </pc:spChg>
      </pc:sldChg>
      <pc:sldChg chg="addSp modSp mod">
        <pc:chgData name="Yoel Kortick" userId="167978f5-7f40-4909-85d5-d4149554ad4e" providerId="ADAL" clId="{D5FD8459-2B5C-48A5-9673-8D128202ED48}" dt="2025-11-06T05:13:05.522" v="231" actId="208"/>
        <pc:sldMkLst>
          <pc:docMk/>
          <pc:sldMk cId="2090970402" sldId="718"/>
        </pc:sldMkLst>
        <pc:spChg chg="mod">
          <ac:chgData name="Yoel Kortick" userId="167978f5-7f40-4909-85d5-d4149554ad4e" providerId="ADAL" clId="{D5FD8459-2B5C-48A5-9673-8D128202ED48}" dt="2025-11-06T05:09:14.583" v="223" actId="14100"/>
          <ac:spMkLst>
            <pc:docMk/>
            <pc:sldMk cId="2090970402" sldId="718"/>
            <ac:spMk id="8" creationId="{92183EF9-51F4-164B-34E1-75563D773806}"/>
          </ac:spMkLst>
        </pc:spChg>
        <pc:picChg chg="add mod">
          <ac:chgData name="Yoel Kortick" userId="167978f5-7f40-4909-85d5-d4149554ad4e" providerId="ADAL" clId="{D5FD8459-2B5C-48A5-9673-8D128202ED48}" dt="2025-11-06T05:09:51.135" v="227" actId="208"/>
          <ac:picMkLst>
            <pc:docMk/>
            <pc:sldMk cId="2090970402" sldId="718"/>
            <ac:picMk id="3" creationId="{827A3BFA-1DF6-139A-22FB-BF5C67E562C0}"/>
          </ac:picMkLst>
        </pc:picChg>
        <pc:picChg chg="add mod">
          <ac:chgData name="Yoel Kortick" userId="167978f5-7f40-4909-85d5-d4149554ad4e" providerId="ADAL" clId="{D5FD8459-2B5C-48A5-9673-8D128202ED48}" dt="2025-11-06T05:13:05.522" v="231" actId="208"/>
          <ac:picMkLst>
            <pc:docMk/>
            <pc:sldMk cId="2090970402" sldId="718"/>
            <ac:picMk id="5" creationId="{71FB817C-F6AD-0D23-E670-A763D36FAD2C}"/>
          </ac:picMkLst>
        </pc:picChg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352697515" sldId="719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2698771425" sldId="721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2502732835" sldId="722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2494344989" sldId="723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442428762" sldId="724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255968741" sldId="725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186080786" sldId="726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2919288167" sldId="727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1699043517" sldId="728"/>
        </pc:sldMkLst>
      </pc:sldChg>
      <pc:sldChg chg="modSp mod">
        <pc:chgData name="Yoel Kortick" userId="167978f5-7f40-4909-85d5-d4149554ad4e" providerId="ADAL" clId="{D5FD8459-2B5C-48A5-9673-8D128202ED48}" dt="2025-11-06T07:22:10.100" v="2810" actId="255"/>
        <pc:sldMkLst>
          <pc:docMk/>
          <pc:sldMk cId="716725920" sldId="729"/>
        </pc:sldMkLst>
        <pc:spChg chg="mod">
          <ac:chgData name="Yoel Kortick" userId="167978f5-7f40-4909-85d5-d4149554ad4e" providerId="ADAL" clId="{D5FD8459-2B5C-48A5-9673-8D128202ED48}" dt="2025-11-06T07:22:10.100" v="2810" actId="255"/>
          <ac:spMkLst>
            <pc:docMk/>
            <pc:sldMk cId="716725920" sldId="729"/>
            <ac:spMk id="8" creationId="{1BD516CB-8457-F99D-9C28-7A4726A05BAC}"/>
          </ac:spMkLst>
        </pc:spChg>
        <pc:spChg chg="mod">
          <ac:chgData name="Yoel Kortick" userId="167978f5-7f40-4909-85d5-d4149554ad4e" providerId="ADAL" clId="{D5FD8459-2B5C-48A5-9673-8D128202ED48}" dt="2025-11-06T05:19:06.919" v="302"/>
          <ac:spMkLst>
            <pc:docMk/>
            <pc:sldMk cId="716725920" sldId="729"/>
            <ac:spMk id="10" creationId="{EE9E84A0-F493-F2F1-340E-1EA3CD31ABAB}"/>
          </ac:spMkLst>
        </pc:spChg>
      </pc:sldChg>
      <pc:sldChg chg="modSp del">
        <pc:chgData name="Yoel Kortick" userId="167978f5-7f40-4909-85d5-d4149554ad4e" providerId="ADAL" clId="{D5FD8459-2B5C-48A5-9673-8D128202ED48}" dt="2025-11-06T05:26:31.127" v="627" actId="47"/>
        <pc:sldMkLst>
          <pc:docMk/>
          <pc:sldMk cId="927033395" sldId="730"/>
        </pc:sldMkLst>
        <pc:spChg chg="mod">
          <ac:chgData name="Yoel Kortick" userId="167978f5-7f40-4909-85d5-d4149554ad4e" providerId="ADAL" clId="{D5FD8459-2B5C-48A5-9673-8D128202ED48}" dt="2025-11-06T05:19:06.919" v="302"/>
          <ac:spMkLst>
            <pc:docMk/>
            <pc:sldMk cId="927033395" sldId="730"/>
            <ac:spMk id="10" creationId="{4AF5ED47-7142-B414-7F6B-0A17CC88D6D7}"/>
          </ac:spMkLst>
        </pc:spChg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1951628666" sldId="731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591099330" sldId="732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3632410376" sldId="733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2374676033" sldId="734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3925278742" sldId="736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3965880344" sldId="737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223129772" sldId="738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2198726543" sldId="739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3771958797" sldId="740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1746544141" sldId="743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1152585869" sldId="744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2396377700" sldId="745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2884271433" sldId="757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3306452126" sldId="758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3197582671" sldId="759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222164029" sldId="760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4259063968" sldId="761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3513763457" sldId="763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636933920" sldId="764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3044382958" sldId="765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3308271951" sldId="766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950025103" sldId="768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1743549589" sldId="771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654638832" sldId="772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570766090" sldId="773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4015269979" sldId="774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2661847803" sldId="775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2611607577" sldId="776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3872669654" sldId="777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3883126636" sldId="778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1737477066" sldId="779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4186158771" sldId="780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556882186" sldId="781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608885219" sldId="782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1549726614" sldId="783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318696011" sldId="784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2759362149" sldId="785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2517312030" sldId="786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76916586" sldId="787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982811814" sldId="788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4138046499" sldId="789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2357073124" sldId="790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59962400" sldId="791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680070693" sldId="792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500481024" sldId="793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267772505" sldId="794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1916743668" sldId="795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758149009" sldId="796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663415569" sldId="797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1782986614" sldId="798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594686783" sldId="799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3933730125" sldId="800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2514404049" sldId="801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3855313965" sldId="802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2912888166" sldId="803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4178526539" sldId="804"/>
        </pc:sldMkLst>
      </pc:sldChg>
      <pc:sldChg chg="del">
        <pc:chgData name="Yoel Kortick" userId="167978f5-7f40-4909-85d5-d4149554ad4e" providerId="ADAL" clId="{D5FD8459-2B5C-48A5-9673-8D128202ED48}" dt="2025-11-06T05:54:53.834" v="1498" actId="47"/>
        <pc:sldMkLst>
          <pc:docMk/>
          <pc:sldMk cId="462357106" sldId="805"/>
        </pc:sldMkLst>
      </pc:sldChg>
      <pc:sldChg chg="modSp add mod">
        <pc:chgData name="Yoel Kortick" userId="167978f5-7f40-4909-85d5-d4149554ad4e" providerId="ADAL" clId="{D5FD8459-2B5C-48A5-9673-8D128202ED48}" dt="2025-11-06T07:19:41.006" v="2742" actId="20577"/>
        <pc:sldMkLst>
          <pc:docMk/>
          <pc:sldMk cId="3498623894" sldId="806"/>
        </pc:sldMkLst>
        <pc:spChg chg="mod">
          <ac:chgData name="Yoel Kortick" userId="167978f5-7f40-4909-85d5-d4149554ad4e" providerId="ADAL" clId="{D5FD8459-2B5C-48A5-9673-8D128202ED48}" dt="2025-11-06T07:19:41.006" v="2742" actId="20577"/>
          <ac:spMkLst>
            <pc:docMk/>
            <pc:sldMk cId="3498623894" sldId="806"/>
            <ac:spMk id="4" creationId="{94DE92BE-82BD-7F2B-6D76-1E8CE1149996}"/>
          </ac:spMkLst>
        </pc:spChg>
        <pc:spChg chg="mod">
          <ac:chgData name="Yoel Kortick" userId="167978f5-7f40-4909-85d5-d4149554ad4e" providerId="ADAL" clId="{D5FD8459-2B5C-48A5-9673-8D128202ED48}" dt="2025-11-06T04:55:35.599" v="1" actId="108"/>
          <ac:spMkLst>
            <pc:docMk/>
            <pc:sldMk cId="3498623894" sldId="806"/>
            <ac:spMk id="5" creationId="{7A8DB1AE-A531-206E-6C9A-388E77775F50}"/>
          </ac:spMkLst>
        </pc:spChg>
      </pc:sldChg>
      <pc:sldChg chg="modSp add mod">
        <pc:chgData name="Yoel Kortick" userId="167978f5-7f40-4909-85d5-d4149554ad4e" providerId="ADAL" clId="{D5FD8459-2B5C-48A5-9673-8D128202ED48}" dt="2025-11-06T06:27:22.791" v="1725" actId="13926"/>
        <pc:sldMkLst>
          <pc:docMk/>
          <pc:sldMk cId="671297616" sldId="807"/>
        </pc:sldMkLst>
        <pc:spChg chg="mod">
          <ac:chgData name="Yoel Kortick" userId="167978f5-7f40-4909-85d5-d4149554ad4e" providerId="ADAL" clId="{D5FD8459-2B5C-48A5-9673-8D128202ED48}" dt="2025-11-06T06:27:22.791" v="1725" actId="13926"/>
          <ac:spMkLst>
            <pc:docMk/>
            <pc:sldMk cId="671297616" sldId="807"/>
            <ac:spMk id="8" creationId="{A7158387-F5EC-F3B0-C3F6-7907EC10EF65}"/>
          </ac:spMkLst>
        </pc:spChg>
      </pc:sldChg>
      <pc:sldChg chg="addSp delSp modSp add mod">
        <pc:chgData name="Yoel Kortick" userId="167978f5-7f40-4909-85d5-d4149554ad4e" providerId="ADAL" clId="{D5FD8459-2B5C-48A5-9673-8D128202ED48}" dt="2025-11-06T07:16:23.528" v="2689" actId="207"/>
        <pc:sldMkLst>
          <pc:docMk/>
          <pc:sldMk cId="143921917" sldId="808"/>
        </pc:sldMkLst>
        <pc:spChg chg="add mod">
          <ac:chgData name="Yoel Kortick" userId="167978f5-7f40-4909-85d5-d4149554ad4e" providerId="ADAL" clId="{D5FD8459-2B5C-48A5-9673-8D128202ED48}" dt="2025-11-06T05:47:11.285" v="1357" actId="1036"/>
          <ac:spMkLst>
            <pc:docMk/>
            <pc:sldMk cId="143921917" sldId="808"/>
            <ac:spMk id="5" creationId="{E4B47CFF-48DC-28EE-613E-75EE7EFFEE78}"/>
          </ac:spMkLst>
        </pc:spChg>
        <pc:spChg chg="mod">
          <ac:chgData name="Yoel Kortick" userId="167978f5-7f40-4909-85d5-d4149554ad4e" providerId="ADAL" clId="{D5FD8459-2B5C-48A5-9673-8D128202ED48}" dt="2025-11-06T05:47:01.525" v="1302" actId="14100"/>
          <ac:spMkLst>
            <pc:docMk/>
            <pc:sldMk cId="143921917" sldId="808"/>
            <ac:spMk id="6" creationId="{5C63BF48-9A1E-3BD2-9C3A-BA40FEAC8920}"/>
          </ac:spMkLst>
        </pc:spChg>
        <pc:spChg chg="mod">
          <ac:chgData name="Yoel Kortick" userId="167978f5-7f40-4909-85d5-d4149554ad4e" providerId="ADAL" clId="{D5FD8459-2B5C-48A5-9673-8D128202ED48}" dt="2025-11-06T05:46:42.798" v="1294" actId="5793"/>
          <ac:spMkLst>
            <pc:docMk/>
            <pc:sldMk cId="143921917" sldId="808"/>
            <ac:spMk id="8" creationId="{995C7069-518B-48F5-2DA1-DA9F08627B97}"/>
          </ac:spMkLst>
        </pc:spChg>
        <pc:spChg chg="mod">
          <ac:chgData name="Yoel Kortick" userId="167978f5-7f40-4909-85d5-d4149554ad4e" providerId="ADAL" clId="{D5FD8459-2B5C-48A5-9673-8D128202ED48}" dt="2025-11-06T05:51:35.057" v="1422"/>
          <ac:spMkLst>
            <pc:docMk/>
            <pc:sldMk cId="143921917" sldId="808"/>
            <ac:spMk id="10" creationId="{1FD58AED-3C5C-E3CD-59D8-7CAC470CCD22}"/>
          </ac:spMkLst>
        </pc:spChg>
        <pc:spChg chg="add">
          <ac:chgData name="Yoel Kortick" userId="167978f5-7f40-4909-85d5-d4149554ad4e" providerId="ADAL" clId="{D5FD8459-2B5C-48A5-9673-8D128202ED48}" dt="2025-11-06T05:47:23.115" v="1358" actId="11529"/>
          <ac:spMkLst>
            <pc:docMk/>
            <pc:sldMk cId="143921917" sldId="808"/>
            <ac:spMk id="11" creationId="{A73B385B-705C-F272-EC9F-A776EDE8A89D}"/>
          </ac:spMkLst>
        </pc:spChg>
        <pc:spChg chg="add mod">
          <ac:chgData name="Yoel Kortick" userId="167978f5-7f40-4909-85d5-d4149554ad4e" providerId="ADAL" clId="{D5FD8459-2B5C-48A5-9673-8D128202ED48}" dt="2025-11-06T05:47:30.941" v="1366" actId="1035"/>
          <ac:spMkLst>
            <pc:docMk/>
            <pc:sldMk cId="143921917" sldId="808"/>
            <ac:spMk id="12" creationId="{3F85DA18-132A-7B29-EDBE-F42AF4C12C88}"/>
          </ac:spMkLst>
        </pc:spChg>
        <pc:spChg chg="add mod">
          <ac:chgData name="Yoel Kortick" userId="167978f5-7f40-4909-85d5-d4149554ad4e" providerId="ADAL" clId="{D5FD8459-2B5C-48A5-9673-8D128202ED48}" dt="2025-11-06T07:16:23.528" v="2689" actId="207"/>
          <ac:spMkLst>
            <pc:docMk/>
            <pc:sldMk cId="143921917" sldId="808"/>
            <ac:spMk id="13" creationId="{F47D7B13-76DE-6864-A9EC-D1C2C158F903}"/>
          </ac:spMkLst>
        </pc:spChg>
        <pc:picChg chg="add mod ord">
          <ac:chgData name="Yoel Kortick" userId="167978f5-7f40-4909-85d5-d4149554ad4e" providerId="ADAL" clId="{D5FD8459-2B5C-48A5-9673-8D128202ED48}" dt="2025-11-06T05:46:55.379" v="1300" actId="167"/>
          <ac:picMkLst>
            <pc:docMk/>
            <pc:sldMk cId="143921917" sldId="808"/>
            <ac:picMk id="3" creationId="{AF19759F-3E0B-AB31-1A5F-58D3B7B47033}"/>
          </ac:picMkLst>
        </pc:picChg>
        <pc:picChg chg="del">
          <ac:chgData name="Yoel Kortick" userId="167978f5-7f40-4909-85d5-d4149554ad4e" providerId="ADAL" clId="{D5FD8459-2B5C-48A5-9673-8D128202ED48}" dt="2025-11-06T05:46:46.068" v="1295" actId="478"/>
          <ac:picMkLst>
            <pc:docMk/>
            <pc:sldMk cId="143921917" sldId="808"/>
            <ac:picMk id="4" creationId="{F65CABEC-E721-B0EE-89A8-42C2139810BA}"/>
          </ac:picMkLst>
        </pc:picChg>
      </pc:sldChg>
      <pc:sldChg chg="addSp delSp modSp add mod">
        <pc:chgData name="Yoel Kortick" userId="167978f5-7f40-4909-85d5-d4149554ad4e" providerId="ADAL" clId="{D5FD8459-2B5C-48A5-9673-8D128202ED48}" dt="2025-11-06T05:51:39.454" v="1423"/>
        <pc:sldMkLst>
          <pc:docMk/>
          <pc:sldMk cId="1360157168" sldId="809"/>
        </pc:sldMkLst>
        <pc:spChg chg="del">
          <ac:chgData name="Yoel Kortick" userId="167978f5-7f40-4909-85d5-d4149554ad4e" providerId="ADAL" clId="{D5FD8459-2B5C-48A5-9673-8D128202ED48}" dt="2025-11-06T05:49:20.076" v="1382" actId="478"/>
          <ac:spMkLst>
            <pc:docMk/>
            <pc:sldMk cId="1360157168" sldId="809"/>
            <ac:spMk id="5" creationId="{8063F32E-5CEB-432F-DB74-F520739D4633}"/>
          </ac:spMkLst>
        </pc:spChg>
        <pc:spChg chg="mod">
          <ac:chgData name="Yoel Kortick" userId="167978f5-7f40-4909-85d5-d4149554ad4e" providerId="ADAL" clId="{D5FD8459-2B5C-48A5-9673-8D128202ED48}" dt="2025-11-06T05:49:17.531" v="1381" actId="14100"/>
          <ac:spMkLst>
            <pc:docMk/>
            <pc:sldMk cId="1360157168" sldId="809"/>
            <ac:spMk id="6" creationId="{5480279A-7765-D2AA-CD61-8745FA56D88D}"/>
          </ac:spMkLst>
        </pc:spChg>
        <pc:spChg chg="mod">
          <ac:chgData name="Yoel Kortick" userId="167978f5-7f40-4909-85d5-d4149554ad4e" providerId="ADAL" clId="{D5FD8459-2B5C-48A5-9673-8D128202ED48}" dt="2025-11-06T05:51:39.454" v="1423"/>
          <ac:spMkLst>
            <pc:docMk/>
            <pc:sldMk cId="1360157168" sldId="809"/>
            <ac:spMk id="10" creationId="{6B592219-4FBA-3B88-FDF7-FE468AC430D7}"/>
          </ac:spMkLst>
        </pc:spChg>
        <pc:spChg chg="mod">
          <ac:chgData name="Yoel Kortick" userId="167978f5-7f40-4909-85d5-d4149554ad4e" providerId="ADAL" clId="{D5FD8459-2B5C-48A5-9673-8D128202ED48}" dt="2025-11-06T05:48:59.453" v="1374" actId="14100"/>
          <ac:spMkLst>
            <pc:docMk/>
            <pc:sldMk cId="1360157168" sldId="809"/>
            <ac:spMk id="11" creationId="{8D3D5CA3-7B92-1004-952F-7E51CD8A15B1}"/>
          </ac:spMkLst>
        </pc:spChg>
        <pc:spChg chg="del">
          <ac:chgData name="Yoel Kortick" userId="167978f5-7f40-4909-85d5-d4149554ad4e" providerId="ADAL" clId="{D5FD8459-2B5C-48A5-9673-8D128202ED48}" dt="2025-11-06T05:49:21.263" v="1383" actId="478"/>
          <ac:spMkLst>
            <pc:docMk/>
            <pc:sldMk cId="1360157168" sldId="809"/>
            <ac:spMk id="12" creationId="{EC0C4A49-9BA0-CA10-ECEC-8E56FE299F5A}"/>
          </ac:spMkLst>
        </pc:spChg>
        <pc:picChg chg="del">
          <ac:chgData name="Yoel Kortick" userId="167978f5-7f40-4909-85d5-d4149554ad4e" providerId="ADAL" clId="{D5FD8459-2B5C-48A5-9673-8D128202ED48}" dt="2025-11-06T05:48:43.546" v="1368" actId="478"/>
          <ac:picMkLst>
            <pc:docMk/>
            <pc:sldMk cId="1360157168" sldId="809"/>
            <ac:picMk id="3" creationId="{FC419E8C-4925-C56D-F76F-8EE378E321C1}"/>
          </ac:picMkLst>
        </pc:picChg>
        <pc:picChg chg="add mod ord">
          <ac:chgData name="Yoel Kortick" userId="167978f5-7f40-4909-85d5-d4149554ad4e" providerId="ADAL" clId="{D5FD8459-2B5C-48A5-9673-8D128202ED48}" dt="2025-11-06T05:49:26.193" v="1384" actId="208"/>
          <ac:picMkLst>
            <pc:docMk/>
            <pc:sldMk cId="1360157168" sldId="809"/>
            <ac:picMk id="4" creationId="{80C680A5-0E38-9806-FAAE-05F18DF3F51F}"/>
          </ac:picMkLst>
        </pc:picChg>
      </pc:sldChg>
      <pc:sldChg chg="addSp delSp modSp add mod">
        <pc:chgData name="Yoel Kortick" userId="167978f5-7f40-4909-85d5-d4149554ad4e" providerId="ADAL" clId="{D5FD8459-2B5C-48A5-9673-8D128202ED48}" dt="2025-11-06T05:51:46.035" v="1424"/>
        <pc:sldMkLst>
          <pc:docMk/>
          <pc:sldMk cId="1363462329" sldId="810"/>
        </pc:sldMkLst>
        <pc:spChg chg="mod">
          <ac:chgData name="Yoel Kortick" userId="167978f5-7f40-4909-85d5-d4149554ad4e" providerId="ADAL" clId="{D5FD8459-2B5C-48A5-9673-8D128202ED48}" dt="2025-11-06T05:50:39.270" v="1396" actId="14100"/>
          <ac:spMkLst>
            <pc:docMk/>
            <pc:sldMk cId="1363462329" sldId="810"/>
            <ac:spMk id="6" creationId="{1BD92929-05A4-6973-2DAD-65D8FFDADAD9}"/>
          </ac:spMkLst>
        </pc:spChg>
        <pc:spChg chg="mod">
          <ac:chgData name="Yoel Kortick" userId="167978f5-7f40-4909-85d5-d4149554ad4e" providerId="ADAL" clId="{D5FD8459-2B5C-48A5-9673-8D128202ED48}" dt="2025-11-06T05:51:46.035" v="1424"/>
          <ac:spMkLst>
            <pc:docMk/>
            <pc:sldMk cId="1363462329" sldId="810"/>
            <ac:spMk id="10" creationId="{404FE66B-0A8E-2DBC-A23A-7978791D3DCE}"/>
          </ac:spMkLst>
        </pc:spChg>
        <pc:spChg chg="mod">
          <ac:chgData name="Yoel Kortick" userId="167978f5-7f40-4909-85d5-d4149554ad4e" providerId="ADAL" clId="{D5FD8459-2B5C-48A5-9673-8D128202ED48}" dt="2025-11-06T05:50:29.815" v="1394" actId="14100"/>
          <ac:spMkLst>
            <pc:docMk/>
            <pc:sldMk cId="1363462329" sldId="810"/>
            <ac:spMk id="11" creationId="{8CAB69F1-75C0-8E86-31A6-53EBAA59DF03}"/>
          </ac:spMkLst>
        </pc:spChg>
        <pc:picChg chg="add mod ord">
          <ac:chgData name="Yoel Kortick" userId="167978f5-7f40-4909-85d5-d4149554ad4e" providerId="ADAL" clId="{D5FD8459-2B5C-48A5-9673-8D128202ED48}" dt="2025-11-06T05:50:41.635" v="1397" actId="208"/>
          <ac:picMkLst>
            <pc:docMk/>
            <pc:sldMk cId="1363462329" sldId="810"/>
            <ac:picMk id="3" creationId="{156CA03C-D123-E791-5839-C1F7739E91C0}"/>
          </ac:picMkLst>
        </pc:picChg>
        <pc:picChg chg="del">
          <ac:chgData name="Yoel Kortick" userId="167978f5-7f40-4909-85d5-d4149554ad4e" providerId="ADAL" clId="{D5FD8459-2B5C-48A5-9673-8D128202ED48}" dt="2025-11-06T05:50:05.992" v="1386" actId="478"/>
          <ac:picMkLst>
            <pc:docMk/>
            <pc:sldMk cId="1363462329" sldId="810"/>
            <ac:picMk id="4" creationId="{4003E7B6-4727-56CE-EF7E-2E542726B698}"/>
          </ac:picMkLst>
        </pc:picChg>
      </pc:sldChg>
      <pc:sldChg chg="modSp add mod">
        <pc:chgData name="Yoel Kortick" userId="167978f5-7f40-4909-85d5-d4149554ad4e" providerId="ADAL" clId="{D5FD8459-2B5C-48A5-9673-8D128202ED48}" dt="2025-11-06T05:51:19.611" v="1420" actId="20577"/>
        <pc:sldMkLst>
          <pc:docMk/>
          <pc:sldMk cId="1225374043" sldId="811"/>
        </pc:sldMkLst>
        <pc:spChg chg="mod">
          <ac:chgData name="Yoel Kortick" userId="167978f5-7f40-4909-85d5-d4149554ad4e" providerId="ADAL" clId="{D5FD8459-2B5C-48A5-9673-8D128202ED48}" dt="2025-11-06T05:51:19.611" v="1420" actId="20577"/>
          <ac:spMkLst>
            <pc:docMk/>
            <pc:sldMk cId="1225374043" sldId="811"/>
            <ac:spMk id="16" creationId="{EF1D9D9D-2921-F1EB-3377-559DDB258C95}"/>
          </ac:spMkLst>
        </pc:spChg>
      </pc:sldChg>
      <pc:sldChg chg="modSp add mod">
        <pc:chgData name="Yoel Kortick" userId="167978f5-7f40-4909-85d5-d4149554ad4e" providerId="ADAL" clId="{D5FD8459-2B5C-48A5-9673-8D128202ED48}" dt="2025-11-06T05:52:22.415" v="1428" actId="20577"/>
        <pc:sldMkLst>
          <pc:docMk/>
          <pc:sldMk cId="1787860256" sldId="812"/>
        </pc:sldMkLst>
        <pc:spChg chg="mod">
          <ac:chgData name="Yoel Kortick" userId="167978f5-7f40-4909-85d5-d4149554ad4e" providerId="ADAL" clId="{D5FD8459-2B5C-48A5-9673-8D128202ED48}" dt="2025-11-06T05:52:22.415" v="1428" actId="20577"/>
          <ac:spMkLst>
            <pc:docMk/>
            <pc:sldMk cId="1787860256" sldId="812"/>
            <ac:spMk id="16" creationId="{C9397A54-04D3-9C1B-9A72-DB22576FEB27}"/>
          </ac:spMkLst>
        </pc:spChg>
      </pc:sldChg>
      <pc:sldChg chg="addSp delSp modSp add mod">
        <pc:chgData name="Yoel Kortick" userId="167978f5-7f40-4909-85d5-d4149554ad4e" providerId="ADAL" clId="{D5FD8459-2B5C-48A5-9673-8D128202ED48}" dt="2025-11-06T07:23:11.694" v="2814" actId="20577"/>
        <pc:sldMkLst>
          <pc:docMk/>
          <pc:sldMk cId="949852275" sldId="813"/>
        </pc:sldMkLst>
        <pc:spChg chg="add mod">
          <ac:chgData name="Yoel Kortick" userId="167978f5-7f40-4909-85d5-d4149554ad4e" providerId="ADAL" clId="{D5FD8459-2B5C-48A5-9673-8D128202ED48}" dt="2025-11-06T06:30:00.973" v="1799" actId="1038"/>
          <ac:spMkLst>
            <pc:docMk/>
            <pc:sldMk cId="949852275" sldId="813"/>
            <ac:spMk id="5" creationId="{3984C848-2E10-5337-6E13-FE2ACD872973}"/>
          </ac:spMkLst>
        </pc:spChg>
        <pc:spChg chg="mod">
          <ac:chgData name="Yoel Kortick" userId="167978f5-7f40-4909-85d5-d4149554ad4e" providerId="ADAL" clId="{D5FD8459-2B5C-48A5-9673-8D128202ED48}" dt="2025-11-06T07:23:11.694" v="2814" actId="20577"/>
          <ac:spMkLst>
            <pc:docMk/>
            <pc:sldMk cId="949852275" sldId="813"/>
            <ac:spMk id="8" creationId="{E781C5BE-2660-96E8-92F9-6B952975EC35}"/>
          </ac:spMkLst>
        </pc:spChg>
        <pc:spChg chg="mod">
          <ac:chgData name="Yoel Kortick" userId="167978f5-7f40-4909-85d5-d4149554ad4e" providerId="ADAL" clId="{D5FD8459-2B5C-48A5-9673-8D128202ED48}" dt="2025-11-06T05:52:27.842" v="1431" actId="20577"/>
          <ac:spMkLst>
            <pc:docMk/>
            <pc:sldMk cId="949852275" sldId="813"/>
            <ac:spMk id="10" creationId="{7422740A-AF94-8433-F869-5AE8559713DB}"/>
          </ac:spMkLst>
        </pc:spChg>
        <pc:picChg chg="add mod ord">
          <ac:chgData name="Yoel Kortick" userId="167978f5-7f40-4909-85d5-d4149554ad4e" providerId="ADAL" clId="{D5FD8459-2B5C-48A5-9673-8D128202ED48}" dt="2025-11-06T06:30:04.420" v="1800" actId="208"/>
          <ac:picMkLst>
            <pc:docMk/>
            <pc:sldMk cId="949852275" sldId="813"/>
            <ac:picMk id="3" creationId="{FCCB215E-296F-66E3-D7BE-0933822E3882}"/>
          </ac:picMkLst>
        </pc:picChg>
        <pc:picChg chg="del">
          <ac:chgData name="Yoel Kortick" userId="167978f5-7f40-4909-85d5-d4149554ad4e" providerId="ADAL" clId="{D5FD8459-2B5C-48A5-9673-8D128202ED48}" dt="2025-11-06T06:29:30.588" v="1782" actId="478"/>
          <ac:picMkLst>
            <pc:docMk/>
            <pc:sldMk cId="949852275" sldId="813"/>
            <ac:picMk id="4" creationId="{A199D3B7-7269-9D45-7A20-50277AF68F23}"/>
          </ac:picMkLst>
        </pc:picChg>
      </pc:sldChg>
      <pc:sldChg chg="addSp delSp modSp add mod">
        <pc:chgData name="Yoel Kortick" userId="167978f5-7f40-4909-85d5-d4149554ad4e" providerId="ADAL" clId="{D5FD8459-2B5C-48A5-9673-8D128202ED48}" dt="2025-11-06T06:37:41.664" v="1842" actId="478"/>
        <pc:sldMkLst>
          <pc:docMk/>
          <pc:sldMk cId="2301258753" sldId="814"/>
        </pc:sldMkLst>
        <pc:spChg chg="del">
          <ac:chgData name="Yoel Kortick" userId="167978f5-7f40-4909-85d5-d4149554ad4e" providerId="ADAL" clId="{D5FD8459-2B5C-48A5-9673-8D128202ED48}" dt="2025-11-06T06:37:41.664" v="1842" actId="478"/>
          <ac:spMkLst>
            <pc:docMk/>
            <pc:sldMk cId="2301258753" sldId="814"/>
            <ac:spMk id="5" creationId="{4A58E157-631A-334B-CF24-B15BEA0C88F4}"/>
          </ac:spMkLst>
        </pc:spChg>
        <pc:spChg chg="mod">
          <ac:chgData name="Yoel Kortick" userId="167978f5-7f40-4909-85d5-d4149554ad4e" providerId="ADAL" clId="{D5FD8459-2B5C-48A5-9673-8D128202ED48}" dt="2025-11-06T06:37:28.787" v="1838" actId="14100"/>
          <ac:spMkLst>
            <pc:docMk/>
            <pc:sldMk cId="2301258753" sldId="814"/>
            <ac:spMk id="6" creationId="{0DF7E984-2D9B-7B45-2187-06D6E5DC248A}"/>
          </ac:spMkLst>
        </pc:spChg>
        <pc:spChg chg="mod">
          <ac:chgData name="Yoel Kortick" userId="167978f5-7f40-4909-85d5-d4149554ad4e" providerId="ADAL" clId="{D5FD8459-2B5C-48A5-9673-8D128202ED48}" dt="2025-11-06T06:33:19.509" v="1819" actId="20577"/>
          <ac:spMkLst>
            <pc:docMk/>
            <pc:sldMk cId="2301258753" sldId="814"/>
            <ac:spMk id="8" creationId="{F2C54198-1175-11C1-98AB-92D4FA9038BC}"/>
          </ac:spMkLst>
        </pc:spChg>
        <pc:spChg chg="mod">
          <ac:chgData name="Yoel Kortick" userId="167978f5-7f40-4909-85d5-d4149554ad4e" providerId="ADAL" clId="{D5FD8459-2B5C-48A5-9673-8D128202ED48}" dt="2025-11-06T05:52:32.824" v="1434" actId="20577"/>
          <ac:spMkLst>
            <pc:docMk/>
            <pc:sldMk cId="2301258753" sldId="814"/>
            <ac:spMk id="10" creationId="{E61A5923-4AA4-A6D5-CB37-57816B459C0D}"/>
          </ac:spMkLst>
        </pc:spChg>
        <pc:spChg chg="del">
          <ac:chgData name="Yoel Kortick" userId="167978f5-7f40-4909-85d5-d4149554ad4e" providerId="ADAL" clId="{D5FD8459-2B5C-48A5-9673-8D128202ED48}" dt="2025-11-06T06:37:32.907" v="1839" actId="478"/>
          <ac:spMkLst>
            <pc:docMk/>
            <pc:sldMk cId="2301258753" sldId="814"/>
            <ac:spMk id="11" creationId="{F468B7F3-F05D-47B3-9C04-F0F9CAA548E5}"/>
          </ac:spMkLst>
        </pc:spChg>
        <pc:spChg chg="del">
          <ac:chgData name="Yoel Kortick" userId="167978f5-7f40-4909-85d5-d4149554ad4e" providerId="ADAL" clId="{D5FD8459-2B5C-48A5-9673-8D128202ED48}" dt="2025-11-06T06:37:34.214" v="1840" actId="478"/>
          <ac:spMkLst>
            <pc:docMk/>
            <pc:sldMk cId="2301258753" sldId="814"/>
            <ac:spMk id="12" creationId="{EC0DC053-8793-2167-B0F3-DEA98F145C46}"/>
          </ac:spMkLst>
        </pc:spChg>
        <pc:picChg chg="del">
          <ac:chgData name="Yoel Kortick" userId="167978f5-7f40-4909-85d5-d4149554ad4e" providerId="ADAL" clId="{D5FD8459-2B5C-48A5-9673-8D128202ED48}" dt="2025-11-06T06:37:14.933" v="1820" actId="478"/>
          <ac:picMkLst>
            <pc:docMk/>
            <pc:sldMk cId="2301258753" sldId="814"/>
            <ac:picMk id="3" creationId="{DE3B6BCA-81E3-8A88-8255-C9CD044668DA}"/>
          </ac:picMkLst>
        </pc:picChg>
        <pc:picChg chg="add mod ord">
          <ac:chgData name="Yoel Kortick" userId="167978f5-7f40-4909-85d5-d4149554ad4e" providerId="ADAL" clId="{D5FD8459-2B5C-48A5-9673-8D128202ED48}" dt="2025-11-06T06:37:36.457" v="1841" actId="208"/>
          <ac:picMkLst>
            <pc:docMk/>
            <pc:sldMk cId="2301258753" sldId="814"/>
            <ac:picMk id="4" creationId="{9EA2EF45-3655-584F-A896-36BD66C09C7F}"/>
          </ac:picMkLst>
        </pc:picChg>
      </pc:sldChg>
      <pc:sldChg chg="addSp delSp modSp add mod">
        <pc:chgData name="Yoel Kortick" userId="167978f5-7f40-4909-85d5-d4149554ad4e" providerId="ADAL" clId="{D5FD8459-2B5C-48A5-9673-8D128202ED48}" dt="2025-11-06T07:23:46.766" v="2815" actId="33524"/>
        <pc:sldMkLst>
          <pc:docMk/>
          <pc:sldMk cId="2782462986" sldId="815"/>
        </pc:sldMkLst>
        <pc:spChg chg="add mod">
          <ac:chgData name="Yoel Kortick" userId="167978f5-7f40-4909-85d5-d4149554ad4e" providerId="ADAL" clId="{D5FD8459-2B5C-48A5-9673-8D128202ED48}" dt="2025-11-06T06:39:21.564" v="2006" actId="14100"/>
          <ac:spMkLst>
            <pc:docMk/>
            <pc:sldMk cId="2782462986" sldId="815"/>
            <ac:spMk id="5" creationId="{7BDFA8D5-326D-FC60-F7DD-0DF24DD3AB8B}"/>
          </ac:spMkLst>
        </pc:spChg>
        <pc:spChg chg="mod">
          <ac:chgData name="Yoel Kortick" userId="167978f5-7f40-4909-85d5-d4149554ad4e" providerId="ADAL" clId="{D5FD8459-2B5C-48A5-9673-8D128202ED48}" dt="2025-11-06T06:39:14.906" v="2004" actId="1037"/>
          <ac:spMkLst>
            <pc:docMk/>
            <pc:sldMk cId="2782462986" sldId="815"/>
            <ac:spMk id="6" creationId="{1B44C53E-754E-ABBD-D447-21DC0A488F34}"/>
          </ac:spMkLst>
        </pc:spChg>
        <pc:spChg chg="mod">
          <ac:chgData name="Yoel Kortick" userId="167978f5-7f40-4909-85d5-d4149554ad4e" providerId="ADAL" clId="{D5FD8459-2B5C-48A5-9673-8D128202ED48}" dt="2025-11-06T07:23:46.766" v="2815" actId="33524"/>
          <ac:spMkLst>
            <pc:docMk/>
            <pc:sldMk cId="2782462986" sldId="815"/>
            <ac:spMk id="8" creationId="{DF425EA4-BAEA-B483-7EEF-2C071787DD94}"/>
          </ac:spMkLst>
        </pc:spChg>
        <pc:spChg chg="mod">
          <ac:chgData name="Yoel Kortick" userId="167978f5-7f40-4909-85d5-d4149554ad4e" providerId="ADAL" clId="{D5FD8459-2B5C-48A5-9673-8D128202ED48}" dt="2025-11-06T05:54:11.148" v="1494" actId="20577"/>
          <ac:spMkLst>
            <pc:docMk/>
            <pc:sldMk cId="2782462986" sldId="815"/>
            <ac:spMk id="10" creationId="{9D6C7F75-C737-9D17-1DB0-04BD7891A175}"/>
          </ac:spMkLst>
        </pc:spChg>
        <pc:spChg chg="mod">
          <ac:chgData name="Yoel Kortick" userId="167978f5-7f40-4909-85d5-d4149554ad4e" providerId="ADAL" clId="{D5FD8459-2B5C-48A5-9673-8D128202ED48}" dt="2025-11-06T06:39:27.976" v="2010" actId="1035"/>
          <ac:spMkLst>
            <pc:docMk/>
            <pc:sldMk cId="2782462986" sldId="815"/>
            <ac:spMk id="11" creationId="{003D6EF3-31D4-5D01-635E-793C3D41BCC0}"/>
          </ac:spMkLst>
        </pc:spChg>
        <pc:spChg chg="add mod">
          <ac:chgData name="Yoel Kortick" userId="167978f5-7f40-4909-85d5-d4149554ad4e" providerId="ADAL" clId="{D5FD8459-2B5C-48A5-9673-8D128202ED48}" dt="2025-11-06T07:16:55.316" v="2722" actId="14100"/>
          <ac:spMkLst>
            <pc:docMk/>
            <pc:sldMk cId="2782462986" sldId="815"/>
            <ac:spMk id="12" creationId="{E73EAEBD-549B-29B9-71B4-574F2F1EE23C}"/>
          </ac:spMkLst>
        </pc:spChg>
        <pc:picChg chg="add mod ord">
          <ac:chgData name="Yoel Kortick" userId="167978f5-7f40-4909-85d5-d4149554ad4e" providerId="ADAL" clId="{D5FD8459-2B5C-48A5-9673-8D128202ED48}" dt="2025-11-06T06:39:06.612" v="1997" actId="167"/>
          <ac:picMkLst>
            <pc:docMk/>
            <pc:sldMk cId="2782462986" sldId="815"/>
            <ac:picMk id="3" creationId="{245A9E33-3619-2CF5-BC2A-4A32EF8F1CC5}"/>
          </ac:picMkLst>
        </pc:picChg>
        <pc:picChg chg="del">
          <ac:chgData name="Yoel Kortick" userId="167978f5-7f40-4909-85d5-d4149554ad4e" providerId="ADAL" clId="{D5FD8459-2B5C-48A5-9673-8D128202ED48}" dt="2025-11-06T06:38:57.466" v="1992" actId="478"/>
          <ac:picMkLst>
            <pc:docMk/>
            <pc:sldMk cId="2782462986" sldId="815"/>
            <ac:picMk id="4" creationId="{010721CC-A473-01B4-0BF5-ADB0DDCFCB3A}"/>
          </ac:picMkLst>
        </pc:picChg>
      </pc:sldChg>
      <pc:sldChg chg="modSp add del mod">
        <pc:chgData name="Yoel Kortick" userId="167978f5-7f40-4909-85d5-d4149554ad4e" providerId="ADAL" clId="{D5FD8459-2B5C-48A5-9673-8D128202ED48}" dt="2025-11-06T06:42:15.077" v="2063" actId="47"/>
        <pc:sldMkLst>
          <pc:docMk/>
          <pc:sldMk cId="3990762115" sldId="816"/>
        </pc:sldMkLst>
        <pc:spChg chg="mod">
          <ac:chgData name="Yoel Kortick" userId="167978f5-7f40-4909-85d5-d4149554ad4e" providerId="ADAL" clId="{D5FD8459-2B5C-48A5-9673-8D128202ED48}" dt="2025-11-06T05:52:37.655" v="1437" actId="20577"/>
          <ac:spMkLst>
            <pc:docMk/>
            <pc:sldMk cId="3990762115" sldId="816"/>
            <ac:spMk id="10" creationId="{4FB58EDD-3C44-94C1-655B-ED0100AC9FA9}"/>
          </ac:spMkLst>
        </pc:spChg>
      </pc:sldChg>
      <pc:sldChg chg="addSp delSp modSp add mod">
        <pc:chgData name="Yoel Kortick" userId="167978f5-7f40-4909-85d5-d4149554ad4e" providerId="ADAL" clId="{D5FD8459-2B5C-48A5-9673-8D128202ED48}" dt="2025-11-06T07:23:52.591" v="2816" actId="33524"/>
        <pc:sldMkLst>
          <pc:docMk/>
          <pc:sldMk cId="2869574125" sldId="817"/>
        </pc:sldMkLst>
        <pc:spChg chg="mod">
          <ac:chgData name="Yoel Kortick" userId="167978f5-7f40-4909-85d5-d4149554ad4e" providerId="ADAL" clId="{D5FD8459-2B5C-48A5-9673-8D128202ED48}" dt="2025-11-06T07:23:52.591" v="2816" actId="33524"/>
          <ac:spMkLst>
            <pc:docMk/>
            <pc:sldMk cId="2869574125" sldId="817"/>
            <ac:spMk id="8" creationId="{BF13384C-EEB0-CDDF-CE50-9F2F4F5F6945}"/>
          </ac:spMkLst>
        </pc:spChg>
        <pc:spChg chg="add mod">
          <ac:chgData name="Yoel Kortick" userId="167978f5-7f40-4909-85d5-d4149554ad4e" providerId="ADAL" clId="{D5FD8459-2B5C-48A5-9673-8D128202ED48}" dt="2025-11-06T07:17:06.761" v="2723"/>
          <ac:spMkLst>
            <pc:docMk/>
            <pc:sldMk cId="2869574125" sldId="817"/>
            <ac:spMk id="12" creationId="{543FD6BA-F2B5-3802-E039-D0A91DD4BEDE}"/>
          </ac:spMkLst>
        </pc:spChg>
        <pc:picChg chg="del">
          <ac:chgData name="Yoel Kortick" userId="167978f5-7f40-4909-85d5-d4149554ad4e" providerId="ADAL" clId="{D5FD8459-2B5C-48A5-9673-8D128202ED48}" dt="2025-11-06T06:40:51.650" v="2040" actId="478"/>
          <ac:picMkLst>
            <pc:docMk/>
            <pc:sldMk cId="2869574125" sldId="817"/>
            <ac:picMk id="3" creationId="{3BB17331-C6BE-47B2-70BE-2405969D4018}"/>
          </ac:picMkLst>
        </pc:picChg>
        <pc:picChg chg="add mod ord">
          <ac:chgData name="Yoel Kortick" userId="167978f5-7f40-4909-85d5-d4149554ad4e" providerId="ADAL" clId="{D5FD8459-2B5C-48A5-9673-8D128202ED48}" dt="2025-11-06T06:41:46.805" v="2058" actId="208"/>
          <ac:picMkLst>
            <pc:docMk/>
            <pc:sldMk cId="2869574125" sldId="817"/>
            <ac:picMk id="4" creationId="{72E990B9-C941-9E58-E087-2CFF7421BB52}"/>
          </ac:picMkLst>
        </pc:picChg>
      </pc:sldChg>
      <pc:sldChg chg="modSp add mod">
        <pc:chgData name="Yoel Kortick" userId="167978f5-7f40-4909-85d5-d4149554ad4e" providerId="ADAL" clId="{D5FD8459-2B5C-48A5-9673-8D128202ED48}" dt="2025-11-06T06:42:36.695" v="2070" actId="6549"/>
        <pc:sldMkLst>
          <pc:docMk/>
          <pc:sldMk cId="3821744217" sldId="818"/>
        </pc:sldMkLst>
        <pc:spChg chg="mod">
          <ac:chgData name="Yoel Kortick" userId="167978f5-7f40-4909-85d5-d4149554ad4e" providerId="ADAL" clId="{D5FD8459-2B5C-48A5-9673-8D128202ED48}" dt="2025-11-06T06:42:36.695" v="2070" actId="6549"/>
          <ac:spMkLst>
            <pc:docMk/>
            <pc:sldMk cId="3821744217" sldId="818"/>
            <ac:spMk id="16" creationId="{A92207B1-7D8C-A7A7-EA38-E124CC02FA86}"/>
          </ac:spMkLst>
        </pc:spChg>
      </pc:sldChg>
      <pc:sldChg chg="addSp delSp modSp add mod">
        <pc:chgData name="Yoel Kortick" userId="167978f5-7f40-4909-85d5-d4149554ad4e" providerId="ADAL" clId="{D5FD8459-2B5C-48A5-9673-8D128202ED48}" dt="2025-11-06T07:14:05.922" v="2587" actId="20577"/>
        <pc:sldMkLst>
          <pc:docMk/>
          <pc:sldMk cId="830448425" sldId="819"/>
        </pc:sldMkLst>
        <pc:spChg chg="mod">
          <ac:chgData name="Yoel Kortick" userId="167978f5-7f40-4909-85d5-d4149554ad4e" providerId="ADAL" clId="{D5FD8459-2B5C-48A5-9673-8D128202ED48}" dt="2025-11-06T06:58:04.122" v="2141" actId="14100"/>
          <ac:spMkLst>
            <pc:docMk/>
            <pc:sldMk cId="830448425" sldId="819"/>
            <ac:spMk id="5" creationId="{17B15EFB-F8DD-44C7-9EF7-4D3F39DA1698}"/>
          </ac:spMkLst>
        </pc:spChg>
        <pc:spChg chg="mod">
          <ac:chgData name="Yoel Kortick" userId="167978f5-7f40-4909-85d5-d4149554ad4e" providerId="ADAL" clId="{D5FD8459-2B5C-48A5-9673-8D128202ED48}" dt="2025-11-06T06:57:59.889" v="2139" actId="14100"/>
          <ac:spMkLst>
            <pc:docMk/>
            <pc:sldMk cId="830448425" sldId="819"/>
            <ac:spMk id="6" creationId="{CA95E51B-81A4-509E-2DC2-C069886777E6}"/>
          </ac:spMkLst>
        </pc:spChg>
        <pc:spChg chg="mod">
          <ac:chgData name="Yoel Kortick" userId="167978f5-7f40-4909-85d5-d4149554ad4e" providerId="ADAL" clId="{D5FD8459-2B5C-48A5-9673-8D128202ED48}" dt="2025-11-06T07:14:05.922" v="2587" actId="20577"/>
          <ac:spMkLst>
            <pc:docMk/>
            <pc:sldMk cId="830448425" sldId="819"/>
            <ac:spMk id="8" creationId="{C3A43694-EF9B-FCE3-E161-701E3CA33554}"/>
          </ac:spMkLst>
        </pc:spChg>
        <pc:spChg chg="mod">
          <ac:chgData name="Yoel Kortick" userId="167978f5-7f40-4909-85d5-d4149554ad4e" providerId="ADAL" clId="{D5FD8459-2B5C-48A5-9673-8D128202ED48}" dt="2025-11-06T06:42:43.951" v="2076" actId="6549"/>
          <ac:spMkLst>
            <pc:docMk/>
            <pc:sldMk cId="830448425" sldId="819"/>
            <ac:spMk id="10" creationId="{E0CF5A34-EAD2-9601-5297-5453AB1DAFC3}"/>
          </ac:spMkLst>
        </pc:spChg>
        <pc:picChg chg="del">
          <ac:chgData name="Yoel Kortick" userId="167978f5-7f40-4909-85d5-d4149554ad4e" providerId="ADAL" clId="{D5FD8459-2B5C-48A5-9673-8D128202ED48}" dt="2025-11-06T06:57:45.146" v="2133" actId="478"/>
          <ac:picMkLst>
            <pc:docMk/>
            <pc:sldMk cId="830448425" sldId="819"/>
            <ac:picMk id="3" creationId="{4C051353-4F8A-17E2-2609-838DAD5C7ED6}"/>
          </ac:picMkLst>
        </pc:picChg>
        <pc:picChg chg="add mod ord">
          <ac:chgData name="Yoel Kortick" userId="167978f5-7f40-4909-85d5-d4149554ad4e" providerId="ADAL" clId="{D5FD8459-2B5C-48A5-9673-8D128202ED48}" dt="2025-11-06T06:58:06.020" v="2142" actId="208"/>
          <ac:picMkLst>
            <pc:docMk/>
            <pc:sldMk cId="830448425" sldId="819"/>
            <ac:picMk id="4" creationId="{55011129-ACE3-D586-9787-4AAC6BE64542}"/>
          </ac:picMkLst>
        </pc:picChg>
      </pc:sldChg>
      <pc:sldChg chg="addSp delSp modSp add mod">
        <pc:chgData name="Yoel Kortick" userId="167978f5-7f40-4909-85d5-d4149554ad4e" providerId="ADAL" clId="{D5FD8459-2B5C-48A5-9673-8D128202ED48}" dt="2025-11-06T07:28:16.204" v="2822" actId="208"/>
        <pc:sldMkLst>
          <pc:docMk/>
          <pc:sldMk cId="3358201974" sldId="820"/>
        </pc:sldMkLst>
        <pc:spChg chg="mod">
          <ac:chgData name="Yoel Kortick" userId="167978f5-7f40-4909-85d5-d4149554ad4e" providerId="ADAL" clId="{D5FD8459-2B5C-48A5-9673-8D128202ED48}" dt="2025-11-06T06:58:54.784" v="2149" actId="14100"/>
          <ac:spMkLst>
            <pc:docMk/>
            <pc:sldMk cId="3358201974" sldId="820"/>
            <ac:spMk id="6" creationId="{CAB871EE-FB74-D14B-55A1-D59DE49A0983}"/>
          </ac:spMkLst>
        </pc:spChg>
        <pc:spChg chg="mod">
          <ac:chgData name="Yoel Kortick" userId="167978f5-7f40-4909-85d5-d4149554ad4e" providerId="ADAL" clId="{D5FD8459-2B5C-48A5-9673-8D128202ED48}" dt="2025-11-06T06:42:49.774" v="2082" actId="6549"/>
          <ac:spMkLst>
            <pc:docMk/>
            <pc:sldMk cId="3358201974" sldId="820"/>
            <ac:spMk id="10" creationId="{92FEEDE9-814E-4DA9-5CB8-95CD53B264F6}"/>
          </ac:spMkLst>
        </pc:spChg>
        <pc:picChg chg="add del mod ord">
          <ac:chgData name="Yoel Kortick" userId="167978f5-7f40-4909-85d5-d4149554ad4e" providerId="ADAL" clId="{D5FD8459-2B5C-48A5-9673-8D128202ED48}" dt="2025-11-06T07:28:03.924" v="2817" actId="478"/>
          <ac:picMkLst>
            <pc:docMk/>
            <pc:sldMk cId="3358201974" sldId="820"/>
            <ac:picMk id="3" creationId="{5AA536E4-09AB-A072-9E0E-9690663B644F}"/>
          </ac:picMkLst>
        </pc:picChg>
        <pc:picChg chg="add mod ord">
          <ac:chgData name="Yoel Kortick" userId="167978f5-7f40-4909-85d5-d4149554ad4e" providerId="ADAL" clId="{D5FD8459-2B5C-48A5-9673-8D128202ED48}" dt="2025-11-06T07:28:16.204" v="2822" actId="208"/>
          <ac:picMkLst>
            <pc:docMk/>
            <pc:sldMk cId="3358201974" sldId="820"/>
            <ac:picMk id="4" creationId="{C405952A-2320-8F7E-11AB-59046C7ACD4E}"/>
          </ac:picMkLst>
        </pc:picChg>
        <pc:picChg chg="del">
          <ac:chgData name="Yoel Kortick" userId="167978f5-7f40-4909-85d5-d4149554ad4e" providerId="ADAL" clId="{D5FD8459-2B5C-48A5-9673-8D128202ED48}" dt="2025-11-06T06:58:39.579" v="2143" actId="478"/>
          <ac:picMkLst>
            <pc:docMk/>
            <pc:sldMk cId="3358201974" sldId="820"/>
            <ac:picMk id="4" creationId="{D4DD173B-2D5F-7492-158D-5CBC45255988}"/>
          </ac:picMkLst>
        </pc:picChg>
      </pc:sldChg>
      <pc:sldChg chg="addSp delSp modSp add mod">
        <pc:chgData name="Yoel Kortick" userId="167978f5-7f40-4909-85d5-d4149554ad4e" providerId="ADAL" clId="{D5FD8459-2B5C-48A5-9673-8D128202ED48}" dt="2025-11-06T07:29:14.465" v="2903" actId="208"/>
        <pc:sldMkLst>
          <pc:docMk/>
          <pc:sldMk cId="2690721198" sldId="821"/>
        </pc:sldMkLst>
        <pc:spChg chg="mod">
          <ac:chgData name="Yoel Kortick" userId="167978f5-7f40-4909-85d5-d4149554ad4e" providerId="ADAL" clId="{D5FD8459-2B5C-48A5-9673-8D128202ED48}" dt="2025-11-06T07:00:02.078" v="2191" actId="14100"/>
          <ac:spMkLst>
            <pc:docMk/>
            <pc:sldMk cId="2690721198" sldId="821"/>
            <ac:spMk id="5" creationId="{3A4ED16F-06DB-4775-248F-D21A6092677E}"/>
          </ac:spMkLst>
        </pc:spChg>
        <pc:spChg chg="del">
          <ac:chgData name="Yoel Kortick" userId="167978f5-7f40-4909-85d5-d4149554ad4e" providerId="ADAL" clId="{D5FD8459-2B5C-48A5-9673-8D128202ED48}" dt="2025-11-06T07:00:06.885" v="2193" actId="478"/>
          <ac:spMkLst>
            <pc:docMk/>
            <pc:sldMk cId="2690721198" sldId="821"/>
            <ac:spMk id="6" creationId="{CA3C817D-1BF0-B694-44C5-F40CCA099380}"/>
          </ac:spMkLst>
        </pc:spChg>
        <pc:spChg chg="mod">
          <ac:chgData name="Yoel Kortick" userId="167978f5-7f40-4909-85d5-d4149554ad4e" providerId="ADAL" clId="{D5FD8459-2B5C-48A5-9673-8D128202ED48}" dt="2025-11-06T06:59:23.016" v="2184" actId="20577"/>
          <ac:spMkLst>
            <pc:docMk/>
            <pc:sldMk cId="2690721198" sldId="821"/>
            <ac:spMk id="8" creationId="{54183E48-69AC-6B7F-2D09-967AB420CE32}"/>
          </ac:spMkLst>
        </pc:spChg>
        <pc:spChg chg="mod">
          <ac:chgData name="Yoel Kortick" userId="167978f5-7f40-4909-85d5-d4149554ad4e" providerId="ADAL" clId="{D5FD8459-2B5C-48A5-9673-8D128202ED48}" dt="2025-11-06T06:42:56.359" v="2088" actId="6549"/>
          <ac:spMkLst>
            <pc:docMk/>
            <pc:sldMk cId="2690721198" sldId="821"/>
            <ac:spMk id="10" creationId="{F596213C-AC40-8553-CB0F-6F6E4E50EF08}"/>
          </ac:spMkLst>
        </pc:spChg>
        <pc:spChg chg="del">
          <ac:chgData name="Yoel Kortick" userId="167978f5-7f40-4909-85d5-d4149554ad4e" providerId="ADAL" clId="{D5FD8459-2B5C-48A5-9673-8D128202ED48}" dt="2025-11-06T07:00:10.444" v="2194" actId="478"/>
          <ac:spMkLst>
            <pc:docMk/>
            <pc:sldMk cId="2690721198" sldId="821"/>
            <ac:spMk id="11" creationId="{D545DF6E-62F3-85FD-8B35-1FED25AC1EA5}"/>
          </ac:spMkLst>
        </pc:spChg>
        <pc:spChg chg="add mod">
          <ac:chgData name="Yoel Kortick" userId="167978f5-7f40-4909-85d5-d4149554ad4e" providerId="ADAL" clId="{D5FD8459-2B5C-48A5-9673-8D128202ED48}" dt="2025-11-06T07:17:42.648" v="2732" actId="1076"/>
          <ac:spMkLst>
            <pc:docMk/>
            <pc:sldMk cId="2690721198" sldId="821"/>
            <ac:spMk id="12" creationId="{D6522DF6-58D0-DE15-94AE-6A57F16DAC55}"/>
          </ac:spMkLst>
        </pc:spChg>
        <pc:picChg chg="add mod ord">
          <ac:chgData name="Yoel Kortick" userId="167978f5-7f40-4909-85d5-d4149554ad4e" providerId="ADAL" clId="{D5FD8459-2B5C-48A5-9673-8D128202ED48}" dt="2025-11-06T07:29:14.465" v="2903" actId="208"/>
          <ac:picMkLst>
            <pc:docMk/>
            <pc:sldMk cId="2690721198" sldId="821"/>
            <ac:picMk id="3" creationId="{2E7AB523-8088-9D16-404B-3958280E4715}"/>
          </ac:picMkLst>
        </pc:picChg>
        <pc:picChg chg="del">
          <ac:chgData name="Yoel Kortick" userId="167978f5-7f40-4909-85d5-d4149554ad4e" providerId="ADAL" clId="{D5FD8459-2B5C-48A5-9673-8D128202ED48}" dt="2025-11-06T06:59:46.667" v="2185" actId="478"/>
          <ac:picMkLst>
            <pc:docMk/>
            <pc:sldMk cId="2690721198" sldId="821"/>
            <ac:picMk id="3" creationId="{CF0F77EA-0626-872F-4CCB-144D4D15C19E}"/>
          </ac:picMkLst>
        </pc:picChg>
        <pc:picChg chg="add del mod ord">
          <ac:chgData name="Yoel Kortick" userId="167978f5-7f40-4909-85d5-d4149554ad4e" providerId="ADAL" clId="{D5FD8459-2B5C-48A5-9673-8D128202ED48}" dt="2025-11-06T07:28:54.534" v="2823" actId="478"/>
          <ac:picMkLst>
            <pc:docMk/>
            <pc:sldMk cId="2690721198" sldId="821"/>
            <ac:picMk id="4" creationId="{E903CA55-3967-C66D-52FD-871A6FB44782}"/>
          </ac:picMkLst>
        </pc:picChg>
      </pc:sldChg>
      <pc:sldChg chg="modSp add del mod">
        <pc:chgData name="Yoel Kortick" userId="167978f5-7f40-4909-85d5-d4149554ad4e" providerId="ADAL" clId="{D5FD8459-2B5C-48A5-9673-8D128202ED48}" dt="2025-11-06T07:01:22.438" v="2297" actId="47"/>
        <pc:sldMkLst>
          <pc:docMk/>
          <pc:sldMk cId="1642372005" sldId="822"/>
        </pc:sldMkLst>
        <pc:spChg chg="mod">
          <ac:chgData name="Yoel Kortick" userId="167978f5-7f40-4909-85d5-d4149554ad4e" providerId="ADAL" clId="{D5FD8459-2B5C-48A5-9673-8D128202ED48}" dt="2025-11-06T06:43:01.695" v="2094" actId="6549"/>
          <ac:spMkLst>
            <pc:docMk/>
            <pc:sldMk cId="1642372005" sldId="822"/>
            <ac:spMk id="10" creationId="{EB9E7BBB-70C7-C09A-FCCC-BA16BB091127}"/>
          </ac:spMkLst>
        </pc:spChg>
      </pc:sldChg>
      <pc:sldChg chg="addSp delSp modSp add mod">
        <pc:chgData name="Yoel Kortick" userId="167978f5-7f40-4909-85d5-d4149554ad4e" providerId="ADAL" clId="{D5FD8459-2B5C-48A5-9673-8D128202ED48}" dt="2025-11-06T07:30:11.455" v="2967" actId="208"/>
        <pc:sldMkLst>
          <pc:docMk/>
          <pc:sldMk cId="2421741230" sldId="823"/>
        </pc:sldMkLst>
        <pc:spChg chg="add mod">
          <ac:chgData name="Yoel Kortick" userId="167978f5-7f40-4909-85d5-d4149554ad4e" providerId="ADAL" clId="{D5FD8459-2B5C-48A5-9673-8D128202ED48}" dt="2025-11-06T07:17:48.619" v="2733"/>
          <ac:spMkLst>
            <pc:docMk/>
            <pc:sldMk cId="2421741230" sldId="823"/>
            <ac:spMk id="6" creationId="{80DD11C9-9580-265C-AB46-9876EC9FF18E}"/>
          </ac:spMkLst>
        </pc:spChg>
        <pc:spChg chg="mod">
          <ac:chgData name="Yoel Kortick" userId="167978f5-7f40-4909-85d5-d4149554ad4e" providerId="ADAL" clId="{D5FD8459-2B5C-48A5-9673-8D128202ED48}" dt="2025-11-06T07:00:17.166" v="2201" actId="20577"/>
          <ac:spMkLst>
            <pc:docMk/>
            <pc:sldMk cId="2421741230" sldId="823"/>
            <ac:spMk id="8" creationId="{D0C25945-A4A5-6B1B-B5A4-A468209EA466}"/>
          </ac:spMkLst>
        </pc:spChg>
        <pc:picChg chg="add del mod ord">
          <ac:chgData name="Yoel Kortick" userId="167978f5-7f40-4909-85d5-d4149554ad4e" providerId="ADAL" clId="{D5FD8459-2B5C-48A5-9673-8D128202ED48}" dt="2025-11-06T07:29:51.534" v="2904" actId="478"/>
          <ac:picMkLst>
            <pc:docMk/>
            <pc:sldMk cId="2421741230" sldId="823"/>
            <ac:picMk id="3" creationId="{68E994F9-24EC-CFF9-6467-849EF197343D}"/>
          </ac:picMkLst>
        </pc:picChg>
        <pc:picChg chg="add mod ord">
          <ac:chgData name="Yoel Kortick" userId="167978f5-7f40-4909-85d5-d4149554ad4e" providerId="ADAL" clId="{D5FD8459-2B5C-48A5-9673-8D128202ED48}" dt="2025-11-06T07:30:11.455" v="2967" actId="208"/>
          <ac:picMkLst>
            <pc:docMk/>
            <pc:sldMk cId="2421741230" sldId="823"/>
            <ac:picMk id="4" creationId="{02E585A6-802C-C6CD-98A6-012A1928C243}"/>
          </ac:picMkLst>
        </pc:picChg>
        <pc:picChg chg="del">
          <ac:chgData name="Yoel Kortick" userId="167978f5-7f40-4909-85d5-d4149554ad4e" providerId="ADAL" clId="{D5FD8459-2B5C-48A5-9673-8D128202ED48}" dt="2025-11-06T07:00:53.227" v="2202" actId="478"/>
          <ac:picMkLst>
            <pc:docMk/>
            <pc:sldMk cId="2421741230" sldId="823"/>
            <ac:picMk id="4" creationId="{BD6B2A34-D5AB-0C98-1EE5-4FA04B115848}"/>
          </ac:picMkLst>
        </pc:picChg>
      </pc:sldChg>
    </pc:docChg>
  </pc:docChgLst>
  <pc:docChgLst>
    <pc:chgData name="Yoel Kortick" userId="167978f5-7f40-4909-85d5-d4149554ad4e" providerId="ADAL" clId="{6CF9B2A4-18A2-416F-93FB-2717F0C2FF32}"/>
    <pc:docChg chg="undo redo custSel addSld delSld modSld sldOrd modSection">
      <pc:chgData name="Yoel Kortick" userId="167978f5-7f40-4909-85d5-d4149554ad4e" providerId="ADAL" clId="{6CF9B2A4-18A2-416F-93FB-2717F0C2FF32}" dt="2024-12-22T16:02:10.079" v="12855" actId="20577"/>
      <pc:docMkLst>
        <pc:docMk/>
      </pc:docMkLst>
      <pc:sldChg chg="modSp mod">
        <pc:chgData name="Yoel Kortick" userId="167978f5-7f40-4909-85d5-d4149554ad4e" providerId="ADAL" clId="{6CF9B2A4-18A2-416F-93FB-2717F0C2FF32}" dt="2024-12-20T06:32:10.989" v="12059" actId="313"/>
        <pc:sldMkLst>
          <pc:docMk/>
          <pc:sldMk cId="815051809" sldId="388"/>
        </pc:sldMkLst>
      </pc:sldChg>
      <pc:sldChg chg="addSp modSp mod">
        <pc:chgData name="Yoel Kortick" userId="167978f5-7f40-4909-85d5-d4149554ad4e" providerId="ADAL" clId="{6CF9B2A4-18A2-416F-93FB-2717F0C2FF32}" dt="2024-12-17T04:57:16.348" v="12" actId="20577"/>
        <pc:sldMkLst>
          <pc:docMk/>
          <pc:sldMk cId="1637256743" sldId="657"/>
        </pc:sldMkLst>
      </pc:sldChg>
      <pc:sldChg chg="modSp mod">
        <pc:chgData name="Yoel Kortick" userId="167978f5-7f40-4909-85d5-d4149554ad4e" providerId="ADAL" clId="{6CF9B2A4-18A2-416F-93FB-2717F0C2FF32}" dt="2024-12-17T04:57:32.646" v="15" actId="6549"/>
        <pc:sldMkLst>
          <pc:docMk/>
          <pc:sldMk cId="2361624102" sldId="659"/>
        </pc:sldMkLst>
      </pc:sldChg>
      <pc:sldChg chg="modSp">
        <pc:chgData name="Yoel Kortick" userId="167978f5-7f40-4909-85d5-d4149554ad4e" providerId="ADAL" clId="{6CF9B2A4-18A2-416F-93FB-2717F0C2FF32}" dt="2024-12-17T05:43:45.424" v="384"/>
        <pc:sldMkLst>
          <pc:docMk/>
          <pc:sldMk cId="1444690400" sldId="672"/>
        </pc:sldMkLst>
      </pc:sldChg>
      <pc:sldChg chg="modSp mod">
        <pc:chgData name="Yoel Kortick" userId="167978f5-7f40-4909-85d5-d4149554ad4e" providerId="ADAL" clId="{6CF9B2A4-18A2-416F-93FB-2717F0C2FF32}" dt="2024-12-18T15:51:12.921" v="11439" actId="6549"/>
        <pc:sldMkLst>
          <pc:docMk/>
          <pc:sldMk cId="262480220" sldId="673"/>
        </pc:sldMkLst>
      </pc:sldChg>
      <pc:sldChg chg="modSp ord">
        <pc:chgData name="Yoel Kortick" userId="167978f5-7f40-4909-85d5-d4149554ad4e" providerId="ADAL" clId="{6CF9B2A4-18A2-416F-93FB-2717F0C2FF32}" dt="2024-12-17T05:43:45.424" v="384"/>
        <pc:sldMkLst>
          <pc:docMk/>
          <pc:sldMk cId="3923353638" sldId="675"/>
        </pc:sldMkLst>
      </pc:sldChg>
      <pc:sldChg chg="addSp delSp modSp mod">
        <pc:chgData name="Yoel Kortick" userId="167978f5-7f40-4909-85d5-d4149554ad4e" providerId="ADAL" clId="{6CF9B2A4-18A2-416F-93FB-2717F0C2FF32}" dt="2024-12-17T05:50:36.049" v="800" actId="20577"/>
        <pc:sldMkLst>
          <pc:docMk/>
          <pc:sldMk cId="2958276789" sldId="678"/>
        </pc:sldMkLst>
      </pc:sldChg>
      <pc:sldChg chg="modSp">
        <pc:chgData name="Yoel Kortick" userId="167978f5-7f40-4909-85d5-d4149554ad4e" providerId="ADAL" clId="{6CF9B2A4-18A2-416F-93FB-2717F0C2FF32}" dt="2024-12-17T06:03:10.014" v="807"/>
        <pc:sldMkLst>
          <pc:docMk/>
          <pc:sldMk cId="3721265836" sldId="680"/>
        </pc:sldMkLst>
      </pc:sldChg>
      <pc:sldChg chg="modSp del">
        <pc:chgData name="Yoel Kortick" userId="167978f5-7f40-4909-85d5-d4149554ad4e" providerId="ADAL" clId="{6CF9B2A4-18A2-416F-93FB-2717F0C2FF32}" dt="2024-12-17T06:42:19.323" v="2310" actId="47"/>
        <pc:sldMkLst>
          <pc:docMk/>
          <pc:sldMk cId="4290264524" sldId="681"/>
        </pc:sldMkLst>
      </pc:sldChg>
      <pc:sldChg chg="modSp del">
        <pc:chgData name="Yoel Kortick" userId="167978f5-7f40-4909-85d5-d4149554ad4e" providerId="ADAL" clId="{6CF9B2A4-18A2-416F-93FB-2717F0C2FF32}" dt="2024-12-17T06:42:19.323" v="2310" actId="47"/>
        <pc:sldMkLst>
          <pc:docMk/>
          <pc:sldMk cId="3676586607" sldId="682"/>
        </pc:sldMkLst>
      </pc:sldChg>
      <pc:sldChg chg="modSp del">
        <pc:chgData name="Yoel Kortick" userId="167978f5-7f40-4909-85d5-d4149554ad4e" providerId="ADAL" clId="{6CF9B2A4-18A2-416F-93FB-2717F0C2FF32}" dt="2024-12-17T06:42:19.323" v="2310" actId="47"/>
        <pc:sldMkLst>
          <pc:docMk/>
          <pc:sldMk cId="770711371" sldId="683"/>
        </pc:sldMkLst>
      </pc:sldChg>
      <pc:sldChg chg="modSp del">
        <pc:chgData name="Yoel Kortick" userId="167978f5-7f40-4909-85d5-d4149554ad4e" providerId="ADAL" clId="{6CF9B2A4-18A2-416F-93FB-2717F0C2FF32}" dt="2024-12-17T06:42:19.323" v="2310" actId="47"/>
        <pc:sldMkLst>
          <pc:docMk/>
          <pc:sldMk cId="815674178" sldId="684"/>
        </pc:sldMkLst>
      </pc:sldChg>
      <pc:sldChg chg="modSp del">
        <pc:chgData name="Yoel Kortick" userId="167978f5-7f40-4909-85d5-d4149554ad4e" providerId="ADAL" clId="{6CF9B2A4-18A2-416F-93FB-2717F0C2FF32}" dt="2024-12-17T06:42:19.323" v="2310" actId="47"/>
        <pc:sldMkLst>
          <pc:docMk/>
          <pc:sldMk cId="3973479055" sldId="685"/>
        </pc:sldMkLst>
      </pc:sldChg>
      <pc:sldChg chg="modSp del">
        <pc:chgData name="Yoel Kortick" userId="167978f5-7f40-4909-85d5-d4149554ad4e" providerId="ADAL" clId="{6CF9B2A4-18A2-416F-93FB-2717F0C2FF32}" dt="2024-12-17T06:42:19.323" v="2310" actId="47"/>
        <pc:sldMkLst>
          <pc:docMk/>
          <pc:sldMk cId="1435486953" sldId="686"/>
        </pc:sldMkLst>
      </pc:sldChg>
      <pc:sldChg chg="addSp delSp modSp mod">
        <pc:chgData name="Yoel Kortick" userId="167978f5-7f40-4909-85d5-d4149554ad4e" providerId="ADAL" clId="{6CF9B2A4-18A2-416F-93FB-2717F0C2FF32}" dt="2024-12-20T04:00:33.975" v="11661" actId="167"/>
        <pc:sldMkLst>
          <pc:docMk/>
          <pc:sldMk cId="4101289709" sldId="688"/>
        </pc:sldMkLst>
      </pc:sldChg>
      <pc:sldChg chg="addSp delSp modSp mod">
        <pc:chgData name="Yoel Kortick" userId="167978f5-7f40-4909-85d5-d4149554ad4e" providerId="ADAL" clId="{6CF9B2A4-18A2-416F-93FB-2717F0C2FF32}" dt="2024-12-20T04:00:56.048" v="11662" actId="20577"/>
        <pc:sldMkLst>
          <pc:docMk/>
          <pc:sldMk cId="677611823" sldId="689"/>
        </pc:sldMkLst>
      </pc:sldChg>
      <pc:sldChg chg="addSp delSp modSp mod">
        <pc:chgData name="Yoel Kortick" userId="167978f5-7f40-4909-85d5-d4149554ad4e" providerId="ADAL" clId="{6CF9B2A4-18A2-416F-93FB-2717F0C2FF32}" dt="2024-12-20T04:02:56.844" v="11690" actId="208"/>
        <pc:sldMkLst>
          <pc:docMk/>
          <pc:sldMk cId="32588567" sldId="690"/>
        </pc:sldMkLst>
      </pc:sldChg>
      <pc:sldChg chg="addSp delSp modSp mod">
        <pc:chgData name="Yoel Kortick" userId="167978f5-7f40-4909-85d5-d4149554ad4e" providerId="ADAL" clId="{6CF9B2A4-18A2-416F-93FB-2717F0C2FF32}" dt="2024-12-17T07:35:49.324" v="2964" actId="208"/>
        <pc:sldMkLst>
          <pc:docMk/>
          <pc:sldMk cId="1628872648" sldId="692"/>
        </pc:sldMkLst>
      </pc:sldChg>
      <pc:sldChg chg="modSp mod">
        <pc:chgData name="Yoel Kortick" userId="167978f5-7f40-4909-85d5-d4149554ad4e" providerId="ADAL" clId="{6CF9B2A4-18A2-416F-93FB-2717F0C2FF32}" dt="2024-12-20T03:55:12.986" v="11499" actId="20577"/>
        <pc:sldMkLst>
          <pc:docMk/>
          <pc:sldMk cId="356351807" sldId="711"/>
        </pc:sldMkLst>
      </pc:sldChg>
      <pc:sldChg chg="modSp mod">
        <pc:chgData name="Yoel Kortick" userId="167978f5-7f40-4909-85d5-d4149554ad4e" providerId="ADAL" clId="{6CF9B2A4-18A2-416F-93FB-2717F0C2FF32}" dt="2024-12-17T04:58:37.493" v="40" actId="20577"/>
        <pc:sldMkLst>
          <pc:docMk/>
          <pc:sldMk cId="2584945947" sldId="712"/>
        </pc:sldMkLst>
      </pc:sldChg>
      <pc:sldChg chg="addSp delSp modSp mod">
        <pc:chgData name="Yoel Kortick" userId="167978f5-7f40-4909-85d5-d4149554ad4e" providerId="ADAL" clId="{6CF9B2A4-18A2-416F-93FB-2717F0C2FF32}" dt="2024-12-17T05:51:42.131" v="806" actId="14100"/>
        <pc:sldMkLst>
          <pc:docMk/>
          <pc:sldMk cId="3594030821" sldId="713"/>
        </pc:sldMkLst>
      </pc:sldChg>
      <pc:sldChg chg="modSp del">
        <pc:chgData name="Yoel Kortick" userId="167978f5-7f40-4909-85d5-d4149554ad4e" providerId="ADAL" clId="{6CF9B2A4-18A2-416F-93FB-2717F0C2FF32}" dt="2024-12-17T06:42:19.323" v="2310" actId="47"/>
        <pc:sldMkLst>
          <pc:docMk/>
          <pc:sldMk cId="2814823802" sldId="714"/>
        </pc:sldMkLst>
      </pc:sldChg>
      <pc:sldChg chg="modSp del">
        <pc:chgData name="Yoel Kortick" userId="167978f5-7f40-4909-85d5-d4149554ad4e" providerId="ADAL" clId="{6CF9B2A4-18A2-416F-93FB-2717F0C2FF32}" dt="2024-12-17T06:42:19.323" v="2310" actId="47"/>
        <pc:sldMkLst>
          <pc:docMk/>
          <pc:sldMk cId="3630619717" sldId="715"/>
        </pc:sldMkLst>
      </pc:sldChg>
      <pc:sldChg chg="modSp del">
        <pc:chgData name="Yoel Kortick" userId="167978f5-7f40-4909-85d5-d4149554ad4e" providerId="ADAL" clId="{6CF9B2A4-18A2-416F-93FB-2717F0C2FF32}" dt="2024-12-17T06:42:19.323" v="2310" actId="47"/>
        <pc:sldMkLst>
          <pc:docMk/>
          <pc:sldMk cId="530120897" sldId="716"/>
        </pc:sldMkLst>
      </pc:sldChg>
      <pc:sldChg chg="modSp del">
        <pc:chgData name="Yoel Kortick" userId="167978f5-7f40-4909-85d5-d4149554ad4e" providerId="ADAL" clId="{6CF9B2A4-18A2-416F-93FB-2717F0C2FF32}" dt="2024-12-17T06:42:19.323" v="2310" actId="47"/>
        <pc:sldMkLst>
          <pc:docMk/>
          <pc:sldMk cId="613025967" sldId="717"/>
        </pc:sldMkLst>
      </pc:sldChg>
      <pc:sldChg chg="modSp mod">
        <pc:chgData name="Yoel Kortick" userId="167978f5-7f40-4909-85d5-d4149554ad4e" providerId="ADAL" clId="{6CF9B2A4-18A2-416F-93FB-2717F0C2FF32}" dt="2024-12-18T15:46:54.872" v="11143" actId="20577"/>
        <pc:sldMkLst>
          <pc:docMk/>
          <pc:sldMk cId="2090970402" sldId="718"/>
        </pc:sldMkLst>
      </pc:sldChg>
      <pc:sldChg chg="addSp delSp modSp mod">
        <pc:chgData name="Yoel Kortick" userId="167978f5-7f40-4909-85d5-d4149554ad4e" providerId="ADAL" clId="{6CF9B2A4-18A2-416F-93FB-2717F0C2FF32}" dt="2024-12-18T14:47:49.820" v="10379" actId="962"/>
        <pc:sldMkLst>
          <pc:docMk/>
          <pc:sldMk cId="2502732835" sldId="722"/>
        </pc:sldMkLst>
      </pc:sldChg>
      <pc:sldChg chg="modSp mod">
        <pc:chgData name="Yoel Kortick" userId="167978f5-7f40-4909-85d5-d4149554ad4e" providerId="ADAL" clId="{6CF9B2A4-18A2-416F-93FB-2717F0C2FF32}" dt="2024-12-18T15:54:35.075" v="11442" actId="20577"/>
        <pc:sldMkLst>
          <pc:docMk/>
          <pc:sldMk cId="2494344989" sldId="723"/>
        </pc:sldMkLst>
      </pc:sldChg>
      <pc:sldChg chg="addSp delSp modSp mod">
        <pc:chgData name="Yoel Kortick" userId="167978f5-7f40-4909-85d5-d4149554ad4e" providerId="ADAL" clId="{6CF9B2A4-18A2-416F-93FB-2717F0C2FF32}" dt="2024-12-20T04:03:53.247" v="11752" actId="14100"/>
        <pc:sldMkLst>
          <pc:docMk/>
          <pc:sldMk cId="442428762" sldId="724"/>
        </pc:sldMkLst>
      </pc:sldChg>
      <pc:sldChg chg="addSp delSp modSp mod">
        <pc:chgData name="Yoel Kortick" userId="167978f5-7f40-4909-85d5-d4149554ad4e" providerId="ADAL" clId="{6CF9B2A4-18A2-416F-93FB-2717F0C2FF32}" dt="2024-12-18T14:55:25.354" v="10463" actId="20577"/>
        <pc:sldMkLst>
          <pc:docMk/>
          <pc:sldMk cId="255968741" sldId="725"/>
        </pc:sldMkLst>
      </pc:sldChg>
      <pc:sldChg chg="addSp delSp modSp mod">
        <pc:chgData name="Yoel Kortick" userId="167978f5-7f40-4909-85d5-d4149554ad4e" providerId="ADAL" clId="{6CF9B2A4-18A2-416F-93FB-2717F0C2FF32}" dt="2024-12-20T03:59:10.150" v="11657" actId="1036"/>
        <pc:sldMkLst>
          <pc:docMk/>
          <pc:sldMk cId="186080786" sldId="726"/>
        </pc:sldMkLst>
      </pc:sldChg>
      <pc:sldChg chg="addSp delSp modSp mod">
        <pc:chgData name="Yoel Kortick" userId="167978f5-7f40-4909-85d5-d4149554ad4e" providerId="ADAL" clId="{6CF9B2A4-18A2-416F-93FB-2717F0C2FF32}" dt="2024-12-18T14:57:37.038" v="10498" actId="14100"/>
        <pc:sldMkLst>
          <pc:docMk/>
          <pc:sldMk cId="2919288167" sldId="727"/>
        </pc:sldMkLst>
      </pc:sldChg>
      <pc:sldChg chg="addSp delSp modSp mod">
        <pc:chgData name="Yoel Kortick" userId="167978f5-7f40-4909-85d5-d4149554ad4e" providerId="ADAL" clId="{6CF9B2A4-18A2-416F-93FB-2717F0C2FF32}" dt="2024-12-18T15:00:55.523" v="10680" actId="208"/>
        <pc:sldMkLst>
          <pc:docMk/>
          <pc:sldMk cId="1699043517" sldId="728"/>
        </pc:sldMkLst>
      </pc:sldChg>
      <pc:sldChg chg="add">
        <pc:chgData name="Yoel Kortick" userId="167978f5-7f40-4909-85d5-d4149554ad4e" providerId="ADAL" clId="{6CF9B2A4-18A2-416F-93FB-2717F0C2FF32}" dt="2024-12-17T05:46:35.457" v="563"/>
        <pc:sldMkLst>
          <pc:docMk/>
          <pc:sldMk cId="716725920" sldId="729"/>
        </pc:sldMkLst>
      </pc:sldChg>
      <pc:sldChg chg="modSp add del mod">
        <pc:chgData name="Yoel Kortick" userId="167978f5-7f40-4909-85d5-d4149554ad4e" providerId="ADAL" clId="{6CF9B2A4-18A2-416F-93FB-2717F0C2FF32}" dt="2024-12-17T05:46:33.040" v="562" actId="2696"/>
        <pc:sldMkLst>
          <pc:docMk/>
          <pc:sldMk cId="2966156171" sldId="729"/>
        </pc:sldMkLst>
      </pc:sldChg>
      <pc:sldChg chg="addSp delSp modSp add del mod">
        <pc:chgData name="Yoel Kortick" userId="167978f5-7f40-4909-85d5-d4149554ad4e" providerId="ADAL" clId="{6CF9B2A4-18A2-416F-93FB-2717F0C2FF32}" dt="2024-12-17T05:46:33.040" v="562" actId="2696"/>
        <pc:sldMkLst>
          <pc:docMk/>
          <pc:sldMk cId="113695617" sldId="730"/>
        </pc:sldMkLst>
      </pc:sldChg>
      <pc:sldChg chg="addSp modSp add mod">
        <pc:chgData name="Yoel Kortick" userId="167978f5-7f40-4909-85d5-d4149554ad4e" providerId="ADAL" clId="{6CF9B2A4-18A2-416F-93FB-2717F0C2FF32}" dt="2024-12-18T15:50:11.174" v="11353" actId="2085"/>
        <pc:sldMkLst>
          <pc:docMk/>
          <pc:sldMk cId="927033395" sldId="730"/>
        </pc:sldMkLst>
      </pc:sldChg>
      <pc:sldChg chg="modSp add mod">
        <pc:chgData name="Yoel Kortick" userId="167978f5-7f40-4909-85d5-d4149554ad4e" providerId="ADAL" clId="{6CF9B2A4-18A2-416F-93FB-2717F0C2FF32}" dt="2024-12-17T06:04:08.582" v="815" actId="313"/>
        <pc:sldMkLst>
          <pc:docMk/>
          <pc:sldMk cId="1951628666" sldId="731"/>
        </pc:sldMkLst>
      </pc:sldChg>
      <pc:sldChg chg="addSp delSp modSp add mod">
        <pc:chgData name="Yoel Kortick" userId="167978f5-7f40-4909-85d5-d4149554ad4e" providerId="ADAL" clId="{6CF9B2A4-18A2-416F-93FB-2717F0C2FF32}" dt="2024-12-18T14:22:53.846" v="9981" actId="962"/>
        <pc:sldMkLst>
          <pc:docMk/>
          <pc:sldMk cId="591099330" sldId="732"/>
        </pc:sldMkLst>
      </pc:sldChg>
      <pc:sldChg chg="addSp delSp modSp add mod">
        <pc:chgData name="Yoel Kortick" userId="167978f5-7f40-4909-85d5-d4149554ad4e" providerId="ADAL" clId="{6CF9B2A4-18A2-416F-93FB-2717F0C2FF32}" dt="2024-12-18T12:56:35.496" v="8242" actId="1038"/>
        <pc:sldMkLst>
          <pc:docMk/>
          <pc:sldMk cId="3632410376" sldId="733"/>
        </pc:sldMkLst>
      </pc:sldChg>
      <pc:sldChg chg="addSp delSp modSp add mod">
        <pc:chgData name="Yoel Kortick" userId="167978f5-7f40-4909-85d5-d4149554ad4e" providerId="ADAL" clId="{6CF9B2A4-18A2-416F-93FB-2717F0C2FF32}" dt="2024-12-18T12:57:31.841" v="8373" actId="313"/>
        <pc:sldMkLst>
          <pc:docMk/>
          <pc:sldMk cId="2374676033" sldId="734"/>
        </pc:sldMkLst>
      </pc:sldChg>
      <pc:sldChg chg="modSp add del mod">
        <pc:chgData name="Yoel Kortick" userId="167978f5-7f40-4909-85d5-d4149554ad4e" providerId="ADAL" clId="{6CF9B2A4-18A2-416F-93FB-2717F0C2FF32}" dt="2024-12-17T06:22:00.950" v="1708" actId="47"/>
        <pc:sldMkLst>
          <pc:docMk/>
          <pc:sldMk cId="3240360211" sldId="735"/>
        </pc:sldMkLst>
      </pc:sldChg>
      <pc:sldChg chg="addSp delSp modSp add mod">
        <pc:chgData name="Yoel Kortick" userId="167978f5-7f40-4909-85d5-d4149554ad4e" providerId="ADAL" clId="{6CF9B2A4-18A2-416F-93FB-2717F0C2FF32}" dt="2024-12-18T13:01:33.921" v="8617" actId="208"/>
        <pc:sldMkLst>
          <pc:docMk/>
          <pc:sldMk cId="3925278742" sldId="736"/>
        </pc:sldMkLst>
      </pc:sldChg>
      <pc:sldChg chg="addSp delSp modSp add mod">
        <pc:chgData name="Yoel Kortick" userId="167978f5-7f40-4909-85d5-d4149554ad4e" providerId="ADAL" clId="{6CF9B2A4-18A2-416F-93FB-2717F0C2FF32}" dt="2024-12-18T13:26:10.497" v="9287" actId="1076"/>
        <pc:sldMkLst>
          <pc:docMk/>
          <pc:sldMk cId="3965880344" sldId="737"/>
        </pc:sldMkLst>
      </pc:sldChg>
      <pc:sldChg chg="addSp delSp modSp add mod">
        <pc:chgData name="Yoel Kortick" userId="167978f5-7f40-4909-85d5-d4149554ad4e" providerId="ADAL" clId="{6CF9B2A4-18A2-416F-93FB-2717F0C2FF32}" dt="2024-12-20T03:58:53.778" v="11645" actId="33524"/>
        <pc:sldMkLst>
          <pc:docMk/>
          <pc:sldMk cId="223129772" sldId="738"/>
        </pc:sldMkLst>
      </pc:sldChg>
      <pc:sldChg chg="addSp delSp modSp add mod">
        <pc:chgData name="Yoel Kortick" userId="167978f5-7f40-4909-85d5-d4149554ad4e" providerId="ADAL" clId="{6CF9B2A4-18A2-416F-93FB-2717F0C2FF32}" dt="2024-12-18T13:48:43.273" v="9612" actId="1076"/>
        <pc:sldMkLst>
          <pc:docMk/>
          <pc:sldMk cId="2198726543" sldId="739"/>
        </pc:sldMkLst>
      </pc:sldChg>
      <pc:sldChg chg="addSp delSp modSp add mod">
        <pc:chgData name="Yoel Kortick" userId="167978f5-7f40-4909-85d5-d4149554ad4e" providerId="ADAL" clId="{6CF9B2A4-18A2-416F-93FB-2717F0C2FF32}" dt="2024-12-18T14:36:05.484" v="10273"/>
        <pc:sldMkLst>
          <pc:docMk/>
          <pc:sldMk cId="3771958797" sldId="740"/>
        </pc:sldMkLst>
      </pc:sldChg>
      <pc:sldChg chg="addSp delSp modSp add del mod">
        <pc:chgData name="Yoel Kortick" userId="167978f5-7f40-4909-85d5-d4149554ad4e" providerId="ADAL" clId="{6CF9B2A4-18A2-416F-93FB-2717F0C2FF32}" dt="2024-12-18T13:50:13.777" v="9626" actId="47"/>
        <pc:sldMkLst>
          <pc:docMk/>
          <pc:sldMk cId="2521143740" sldId="741"/>
        </pc:sldMkLst>
      </pc:sldChg>
      <pc:sldChg chg="addSp delSp modSp add del mod">
        <pc:chgData name="Yoel Kortick" userId="167978f5-7f40-4909-85d5-d4149554ad4e" providerId="ADAL" clId="{6CF9B2A4-18A2-416F-93FB-2717F0C2FF32}" dt="2024-12-18T12:56:46.335" v="8243" actId="47"/>
        <pc:sldMkLst>
          <pc:docMk/>
          <pc:sldMk cId="1206392118" sldId="742"/>
        </pc:sldMkLst>
      </pc:sldChg>
      <pc:sldChg chg="addSp delSp modSp add mod">
        <pc:chgData name="Yoel Kortick" userId="167978f5-7f40-4909-85d5-d4149554ad4e" providerId="ADAL" clId="{6CF9B2A4-18A2-416F-93FB-2717F0C2FF32}" dt="2024-12-18T13:00:38.232" v="8596" actId="14100"/>
        <pc:sldMkLst>
          <pc:docMk/>
          <pc:sldMk cId="1746544141" sldId="743"/>
        </pc:sldMkLst>
      </pc:sldChg>
      <pc:sldChg chg="addSp delSp modSp add mod">
        <pc:chgData name="Yoel Kortick" userId="167978f5-7f40-4909-85d5-d4149554ad4e" providerId="ADAL" clId="{6CF9B2A4-18A2-416F-93FB-2717F0C2FF32}" dt="2024-12-18T13:01:04.515" v="8612" actId="1036"/>
        <pc:sldMkLst>
          <pc:docMk/>
          <pc:sldMk cId="1152585869" sldId="744"/>
        </pc:sldMkLst>
      </pc:sldChg>
      <pc:sldChg chg="addSp delSp modSp add mod">
        <pc:chgData name="Yoel Kortick" userId="167978f5-7f40-4909-85d5-d4149554ad4e" providerId="ADAL" clId="{6CF9B2A4-18A2-416F-93FB-2717F0C2FF32}" dt="2024-12-18T14:08:37.271" v="9886" actId="1076"/>
        <pc:sldMkLst>
          <pc:docMk/>
          <pc:sldMk cId="2396377700" sldId="745"/>
        </pc:sldMkLst>
      </pc:sldChg>
      <pc:sldChg chg="addSp delSp modSp add del mod">
        <pc:chgData name="Yoel Kortick" userId="167978f5-7f40-4909-85d5-d4149554ad4e" providerId="ADAL" clId="{6CF9B2A4-18A2-416F-93FB-2717F0C2FF32}" dt="2024-12-18T14:09:43.887" v="9888" actId="47"/>
        <pc:sldMkLst>
          <pc:docMk/>
          <pc:sldMk cId="3873831097" sldId="746"/>
        </pc:sldMkLst>
      </pc:sldChg>
      <pc:sldChg chg="addSp delSp modSp add del mod">
        <pc:chgData name="Yoel Kortick" userId="167978f5-7f40-4909-85d5-d4149554ad4e" providerId="ADAL" clId="{6CF9B2A4-18A2-416F-93FB-2717F0C2FF32}" dt="2024-12-18T14:09:44.220" v="9889" actId="47"/>
        <pc:sldMkLst>
          <pc:docMk/>
          <pc:sldMk cId="715377975" sldId="747"/>
        </pc:sldMkLst>
      </pc:sldChg>
      <pc:sldChg chg="modSp add del mod">
        <pc:chgData name="Yoel Kortick" userId="167978f5-7f40-4909-85d5-d4149554ad4e" providerId="ADAL" clId="{6CF9B2A4-18A2-416F-93FB-2717F0C2FF32}" dt="2024-12-18T14:09:44.533" v="9890" actId="47"/>
        <pc:sldMkLst>
          <pc:docMk/>
          <pc:sldMk cId="660404348" sldId="748"/>
        </pc:sldMkLst>
      </pc:sldChg>
      <pc:sldChg chg="addSp delSp modSp add del mod">
        <pc:chgData name="Yoel Kortick" userId="167978f5-7f40-4909-85d5-d4149554ad4e" providerId="ADAL" clId="{6CF9B2A4-18A2-416F-93FB-2717F0C2FF32}" dt="2024-12-18T14:09:44.848" v="9891" actId="47"/>
        <pc:sldMkLst>
          <pc:docMk/>
          <pc:sldMk cId="831667601" sldId="749"/>
        </pc:sldMkLst>
      </pc:sldChg>
      <pc:sldChg chg="addSp delSp modSp add del mod">
        <pc:chgData name="Yoel Kortick" userId="167978f5-7f40-4909-85d5-d4149554ad4e" providerId="ADAL" clId="{6CF9B2A4-18A2-416F-93FB-2717F0C2FF32}" dt="2024-12-18T14:09:45.290" v="9892" actId="47"/>
        <pc:sldMkLst>
          <pc:docMk/>
          <pc:sldMk cId="1264430747" sldId="750"/>
        </pc:sldMkLst>
      </pc:sldChg>
      <pc:sldChg chg="modSp add del mod">
        <pc:chgData name="Yoel Kortick" userId="167978f5-7f40-4909-85d5-d4149554ad4e" providerId="ADAL" clId="{6CF9B2A4-18A2-416F-93FB-2717F0C2FF32}" dt="2024-12-18T14:09:45.714" v="9893" actId="47"/>
        <pc:sldMkLst>
          <pc:docMk/>
          <pc:sldMk cId="2821226174" sldId="751"/>
        </pc:sldMkLst>
      </pc:sldChg>
      <pc:sldChg chg="addSp delSp modSp add del mod">
        <pc:chgData name="Yoel Kortick" userId="167978f5-7f40-4909-85d5-d4149554ad4e" providerId="ADAL" clId="{6CF9B2A4-18A2-416F-93FB-2717F0C2FF32}" dt="2024-12-18T14:09:46.095" v="9894" actId="47"/>
        <pc:sldMkLst>
          <pc:docMk/>
          <pc:sldMk cId="2430364966" sldId="752"/>
        </pc:sldMkLst>
      </pc:sldChg>
      <pc:sldChg chg="addSp delSp modSp add del mod">
        <pc:chgData name="Yoel Kortick" userId="167978f5-7f40-4909-85d5-d4149554ad4e" providerId="ADAL" clId="{6CF9B2A4-18A2-416F-93FB-2717F0C2FF32}" dt="2024-12-18T14:09:46.476" v="9895" actId="47"/>
        <pc:sldMkLst>
          <pc:docMk/>
          <pc:sldMk cId="2655212667" sldId="753"/>
        </pc:sldMkLst>
      </pc:sldChg>
      <pc:sldChg chg="addSp delSp modSp add del mod">
        <pc:chgData name="Yoel Kortick" userId="167978f5-7f40-4909-85d5-d4149554ad4e" providerId="ADAL" clId="{6CF9B2A4-18A2-416F-93FB-2717F0C2FF32}" dt="2024-12-18T14:09:47.072" v="9896" actId="47"/>
        <pc:sldMkLst>
          <pc:docMk/>
          <pc:sldMk cId="2032403189" sldId="754"/>
        </pc:sldMkLst>
      </pc:sldChg>
      <pc:sldChg chg="modSp add del mod">
        <pc:chgData name="Yoel Kortick" userId="167978f5-7f40-4909-85d5-d4149554ad4e" providerId="ADAL" clId="{6CF9B2A4-18A2-416F-93FB-2717F0C2FF32}" dt="2024-12-18T14:09:47.449" v="9897" actId="47"/>
        <pc:sldMkLst>
          <pc:docMk/>
          <pc:sldMk cId="3194274555" sldId="755"/>
        </pc:sldMkLst>
      </pc:sldChg>
      <pc:sldChg chg="addSp delSp modSp add del mod">
        <pc:chgData name="Yoel Kortick" userId="167978f5-7f40-4909-85d5-d4149554ad4e" providerId="ADAL" clId="{6CF9B2A4-18A2-416F-93FB-2717F0C2FF32}" dt="2024-12-18T14:09:47.894" v="9898" actId="47"/>
        <pc:sldMkLst>
          <pc:docMk/>
          <pc:sldMk cId="3217839464" sldId="756"/>
        </pc:sldMkLst>
      </pc:sldChg>
      <pc:sldChg chg="modSp add mod">
        <pc:chgData name="Yoel Kortick" userId="167978f5-7f40-4909-85d5-d4149554ad4e" providerId="ADAL" clId="{6CF9B2A4-18A2-416F-93FB-2717F0C2FF32}" dt="2024-12-17T12:16:48.583" v="4560"/>
        <pc:sldMkLst>
          <pc:docMk/>
          <pc:sldMk cId="2884271433" sldId="757"/>
        </pc:sldMkLst>
      </pc:sldChg>
      <pc:sldChg chg="addSp delSp modSp add mod">
        <pc:chgData name="Yoel Kortick" userId="167978f5-7f40-4909-85d5-d4149554ad4e" providerId="ADAL" clId="{6CF9B2A4-18A2-416F-93FB-2717F0C2FF32}" dt="2024-12-20T05:44:26.868" v="11862" actId="1035"/>
        <pc:sldMkLst>
          <pc:docMk/>
          <pc:sldMk cId="3306452126" sldId="758"/>
        </pc:sldMkLst>
      </pc:sldChg>
      <pc:sldChg chg="addSp delSp modSp add mod">
        <pc:chgData name="Yoel Kortick" userId="167978f5-7f40-4909-85d5-d4149554ad4e" providerId="ADAL" clId="{6CF9B2A4-18A2-416F-93FB-2717F0C2FF32}" dt="2024-12-18T15:03:47.369" v="10743" actId="1036"/>
        <pc:sldMkLst>
          <pc:docMk/>
          <pc:sldMk cId="3197582671" sldId="759"/>
        </pc:sldMkLst>
      </pc:sldChg>
      <pc:sldChg chg="addSp delSp modSp add mod">
        <pc:chgData name="Yoel Kortick" userId="167978f5-7f40-4909-85d5-d4149554ad4e" providerId="ADAL" clId="{6CF9B2A4-18A2-416F-93FB-2717F0C2FF32}" dt="2024-12-20T05:48:56.904" v="11867" actId="208"/>
        <pc:sldMkLst>
          <pc:docMk/>
          <pc:sldMk cId="222164029" sldId="760"/>
        </pc:sldMkLst>
      </pc:sldChg>
      <pc:sldChg chg="addSp delSp modSp add mod">
        <pc:chgData name="Yoel Kortick" userId="167978f5-7f40-4909-85d5-d4149554ad4e" providerId="ADAL" clId="{6CF9B2A4-18A2-416F-93FB-2717F0C2FF32}" dt="2024-12-20T05:51:54.289" v="11880" actId="1076"/>
        <pc:sldMkLst>
          <pc:docMk/>
          <pc:sldMk cId="4259063968" sldId="761"/>
        </pc:sldMkLst>
      </pc:sldChg>
      <pc:sldChg chg="addSp delSp modSp add del mod ord">
        <pc:chgData name="Yoel Kortick" userId="167978f5-7f40-4909-85d5-d4149554ad4e" providerId="ADAL" clId="{6CF9B2A4-18A2-416F-93FB-2717F0C2FF32}" dt="2024-12-18T13:51:05.631" v="9627" actId="47"/>
        <pc:sldMkLst>
          <pc:docMk/>
          <pc:sldMk cId="766294075" sldId="762"/>
        </pc:sldMkLst>
      </pc:sldChg>
      <pc:sldChg chg="modSp add mod">
        <pc:chgData name="Yoel Kortick" userId="167978f5-7f40-4909-85d5-d4149554ad4e" providerId="ADAL" clId="{6CF9B2A4-18A2-416F-93FB-2717F0C2FF32}" dt="2024-12-17T12:17:22.056" v="4602" actId="20577"/>
        <pc:sldMkLst>
          <pc:docMk/>
          <pc:sldMk cId="3513763457" sldId="763"/>
        </pc:sldMkLst>
      </pc:sldChg>
      <pc:sldChg chg="addSp delSp modSp add mod">
        <pc:chgData name="Yoel Kortick" userId="167978f5-7f40-4909-85d5-d4149554ad4e" providerId="ADAL" clId="{6CF9B2A4-18A2-416F-93FB-2717F0C2FF32}" dt="2024-12-18T15:36:27.977" v="10934" actId="1076"/>
        <pc:sldMkLst>
          <pc:docMk/>
          <pc:sldMk cId="636933920" sldId="764"/>
        </pc:sldMkLst>
      </pc:sldChg>
      <pc:sldChg chg="delSp modSp add mod">
        <pc:chgData name="Yoel Kortick" userId="167978f5-7f40-4909-85d5-d4149554ad4e" providerId="ADAL" clId="{6CF9B2A4-18A2-416F-93FB-2717F0C2FF32}" dt="2024-12-18T15:36:57.887" v="10948" actId="20577"/>
        <pc:sldMkLst>
          <pc:docMk/>
          <pc:sldMk cId="3044382958" sldId="765"/>
        </pc:sldMkLst>
      </pc:sldChg>
      <pc:sldChg chg="addSp delSp modSp add mod">
        <pc:chgData name="Yoel Kortick" userId="167978f5-7f40-4909-85d5-d4149554ad4e" providerId="ADAL" clId="{6CF9B2A4-18A2-416F-93FB-2717F0C2FF32}" dt="2024-12-18T15:38:22.694" v="10983" actId="14100"/>
        <pc:sldMkLst>
          <pc:docMk/>
          <pc:sldMk cId="3308271951" sldId="766"/>
        </pc:sldMkLst>
      </pc:sldChg>
      <pc:sldChg chg="addSp delSp modSp add del mod">
        <pc:chgData name="Yoel Kortick" userId="167978f5-7f40-4909-85d5-d4149554ad4e" providerId="ADAL" clId="{6CF9B2A4-18A2-416F-93FB-2717F0C2FF32}" dt="2024-12-18T15:38:26.981" v="10984" actId="47"/>
        <pc:sldMkLst>
          <pc:docMk/>
          <pc:sldMk cId="2331990332" sldId="767"/>
        </pc:sldMkLst>
      </pc:sldChg>
      <pc:sldChg chg="addSp delSp modSp add mod">
        <pc:chgData name="Yoel Kortick" userId="167978f5-7f40-4909-85d5-d4149554ad4e" providerId="ADAL" clId="{6CF9B2A4-18A2-416F-93FB-2717F0C2FF32}" dt="2024-12-18T15:39:27.527" v="11024" actId="208"/>
        <pc:sldMkLst>
          <pc:docMk/>
          <pc:sldMk cId="950025103" sldId="768"/>
        </pc:sldMkLst>
      </pc:sldChg>
      <pc:sldChg chg="addSp delSp modSp add del mod">
        <pc:chgData name="Yoel Kortick" userId="167978f5-7f40-4909-85d5-d4149554ad4e" providerId="ADAL" clId="{6CF9B2A4-18A2-416F-93FB-2717F0C2FF32}" dt="2024-12-18T15:39:35.285" v="11025" actId="47"/>
        <pc:sldMkLst>
          <pc:docMk/>
          <pc:sldMk cId="3630554871" sldId="769"/>
        </pc:sldMkLst>
      </pc:sldChg>
      <pc:sldChg chg="addSp delSp modSp add del mod">
        <pc:chgData name="Yoel Kortick" userId="167978f5-7f40-4909-85d5-d4149554ad4e" providerId="ADAL" clId="{6CF9B2A4-18A2-416F-93FB-2717F0C2FF32}" dt="2024-12-18T15:39:36.626" v="11026" actId="47"/>
        <pc:sldMkLst>
          <pc:docMk/>
          <pc:sldMk cId="4154542157" sldId="770"/>
        </pc:sldMkLst>
      </pc:sldChg>
      <pc:sldChg chg="addSp delSp modSp add mod">
        <pc:chgData name="Yoel Kortick" userId="167978f5-7f40-4909-85d5-d4149554ad4e" providerId="ADAL" clId="{6CF9B2A4-18A2-416F-93FB-2717F0C2FF32}" dt="2024-12-18T15:40:50.333" v="11039" actId="14100"/>
        <pc:sldMkLst>
          <pc:docMk/>
          <pc:sldMk cId="1743549589" sldId="771"/>
        </pc:sldMkLst>
      </pc:sldChg>
      <pc:sldChg chg="addSp delSp modSp add mod">
        <pc:chgData name="Yoel Kortick" userId="167978f5-7f40-4909-85d5-d4149554ad4e" providerId="ADAL" clId="{6CF9B2A4-18A2-416F-93FB-2717F0C2FF32}" dt="2024-12-18T15:42:25.171" v="11065" actId="208"/>
        <pc:sldMkLst>
          <pc:docMk/>
          <pc:sldMk cId="654638832" sldId="772"/>
        </pc:sldMkLst>
      </pc:sldChg>
      <pc:sldChg chg="modSp add mod">
        <pc:chgData name="Yoel Kortick" userId="167978f5-7f40-4909-85d5-d4149554ad4e" providerId="ADAL" clId="{6CF9B2A4-18A2-416F-93FB-2717F0C2FF32}" dt="2024-12-17T12:54:16.673" v="5664" actId="14100"/>
        <pc:sldMkLst>
          <pc:docMk/>
          <pc:sldMk cId="570766090" sldId="773"/>
        </pc:sldMkLst>
      </pc:sldChg>
      <pc:sldChg chg="delSp modSp add mod">
        <pc:chgData name="Yoel Kortick" userId="167978f5-7f40-4909-85d5-d4149554ad4e" providerId="ADAL" clId="{6CF9B2A4-18A2-416F-93FB-2717F0C2FF32}" dt="2024-12-20T04:05:40.965" v="11763" actId="313"/>
        <pc:sldMkLst>
          <pc:docMk/>
          <pc:sldMk cId="4015269979" sldId="774"/>
        </pc:sldMkLst>
      </pc:sldChg>
      <pc:sldChg chg="addSp modSp add mod">
        <pc:chgData name="Yoel Kortick" userId="167978f5-7f40-4909-85d5-d4149554ad4e" providerId="ADAL" clId="{6CF9B2A4-18A2-416F-93FB-2717F0C2FF32}" dt="2024-12-17T13:18:17.661" v="6528" actId="208"/>
        <pc:sldMkLst>
          <pc:docMk/>
          <pc:sldMk cId="2661847803" sldId="775"/>
        </pc:sldMkLst>
      </pc:sldChg>
      <pc:sldChg chg="addSp delSp modSp add mod">
        <pc:chgData name="Yoel Kortick" userId="167978f5-7f40-4909-85d5-d4149554ad4e" providerId="ADAL" clId="{6CF9B2A4-18A2-416F-93FB-2717F0C2FF32}" dt="2024-12-17T13:13:53.363" v="6414" actId="13926"/>
        <pc:sldMkLst>
          <pc:docMk/>
          <pc:sldMk cId="2611607577" sldId="776"/>
        </pc:sldMkLst>
      </pc:sldChg>
      <pc:sldChg chg="addSp delSp modSp add mod">
        <pc:chgData name="Yoel Kortick" userId="167978f5-7f40-4909-85d5-d4149554ad4e" providerId="ADAL" clId="{6CF9B2A4-18A2-416F-93FB-2717F0C2FF32}" dt="2024-12-18T15:07:40.402" v="10774" actId="167"/>
        <pc:sldMkLst>
          <pc:docMk/>
          <pc:sldMk cId="3872669654" sldId="777"/>
        </pc:sldMkLst>
      </pc:sldChg>
      <pc:sldChg chg="addSp delSp modSp add mod">
        <pc:chgData name="Yoel Kortick" userId="167978f5-7f40-4909-85d5-d4149554ad4e" providerId="ADAL" clId="{6CF9B2A4-18A2-416F-93FB-2717F0C2FF32}" dt="2024-12-17T13:09:53.064" v="6331" actId="1035"/>
        <pc:sldMkLst>
          <pc:docMk/>
          <pc:sldMk cId="3883126636" sldId="778"/>
        </pc:sldMkLst>
      </pc:sldChg>
      <pc:sldChg chg="addSp delSp modSp add mod">
        <pc:chgData name="Yoel Kortick" userId="167978f5-7f40-4909-85d5-d4149554ad4e" providerId="ADAL" clId="{6CF9B2A4-18A2-416F-93FB-2717F0C2FF32}" dt="2024-12-18T15:29:51.440" v="10830" actId="208"/>
        <pc:sldMkLst>
          <pc:docMk/>
          <pc:sldMk cId="1737477066" sldId="779"/>
        </pc:sldMkLst>
      </pc:sldChg>
      <pc:sldChg chg="addSp delSp modSp add mod">
        <pc:chgData name="Yoel Kortick" userId="167978f5-7f40-4909-85d5-d4149554ad4e" providerId="ADAL" clId="{6CF9B2A4-18A2-416F-93FB-2717F0C2FF32}" dt="2024-12-18T15:31:33.561" v="10849" actId="208"/>
        <pc:sldMkLst>
          <pc:docMk/>
          <pc:sldMk cId="4186158771" sldId="780"/>
        </pc:sldMkLst>
      </pc:sldChg>
      <pc:sldChg chg="addSp delSp modSp add mod">
        <pc:chgData name="Yoel Kortick" userId="167978f5-7f40-4909-85d5-d4149554ad4e" providerId="ADAL" clId="{6CF9B2A4-18A2-416F-93FB-2717F0C2FF32}" dt="2024-12-20T04:00:12.894" v="11660" actId="20577"/>
        <pc:sldMkLst>
          <pc:docMk/>
          <pc:sldMk cId="556882186" sldId="781"/>
        </pc:sldMkLst>
      </pc:sldChg>
      <pc:sldChg chg="addSp delSp modSp add mod">
        <pc:chgData name="Yoel Kortick" userId="167978f5-7f40-4909-85d5-d4149554ad4e" providerId="ADAL" clId="{6CF9B2A4-18A2-416F-93FB-2717F0C2FF32}" dt="2024-12-18T14:13:17.504" v="9956" actId="1076"/>
        <pc:sldMkLst>
          <pc:docMk/>
          <pc:sldMk cId="608885219" sldId="782"/>
        </pc:sldMkLst>
      </pc:sldChg>
      <pc:sldChg chg="modSp add mod">
        <pc:chgData name="Yoel Kortick" userId="167978f5-7f40-4909-85d5-d4149554ad4e" providerId="ADAL" clId="{6CF9B2A4-18A2-416F-93FB-2717F0C2FF32}" dt="2024-12-18T14:13:27.640" v="9959" actId="20577"/>
        <pc:sldMkLst>
          <pc:docMk/>
          <pc:sldMk cId="1549726614" sldId="783"/>
        </pc:sldMkLst>
      </pc:sldChg>
      <pc:sldChg chg="addSp delSp modSp add mod">
        <pc:chgData name="Yoel Kortick" userId="167978f5-7f40-4909-85d5-d4149554ad4e" providerId="ADAL" clId="{6CF9B2A4-18A2-416F-93FB-2717F0C2FF32}" dt="2024-12-18T14:24:45.452" v="9988" actId="208"/>
        <pc:sldMkLst>
          <pc:docMk/>
          <pc:sldMk cId="318696011" sldId="784"/>
        </pc:sldMkLst>
      </pc:sldChg>
      <pc:sldChg chg="addSp delSp modSp add mod">
        <pc:chgData name="Yoel Kortick" userId="167978f5-7f40-4909-85d5-d4149554ad4e" providerId="ADAL" clId="{6CF9B2A4-18A2-416F-93FB-2717F0C2FF32}" dt="2024-12-18T14:25:17.935" v="9993" actId="208"/>
        <pc:sldMkLst>
          <pc:docMk/>
          <pc:sldMk cId="2759362149" sldId="785"/>
        </pc:sldMkLst>
      </pc:sldChg>
      <pc:sldChg chg="modSp add mod">
        <pc:chgData name="Yoel Kortick" userId="167978f5-7f40-4909-85d5-d4149554ad4e" providerId="ADAL" clId="{6CF9B2A4-18A2-416F-93FB-2717F0C2FF32}" dt="2024-12-18T14:13:41.033" v="9962"/>
        <pc:sldMkLst>
          <pc:docMk/>
          <pc:sldMk cId="2517312030" sldId="786"/>
        </pc:sldMkLst>
      </pc:sldChg>
      <pc:sldChg chg="addSp delSp modSp add mod">
        <pc:chgData name="Yoel Kortick" userId="167978f5-7f40-4909-85d5-d4149554ad4e" providerId="ADAL" clId="{6CF9B2A4-18A2-416F-93FB-2717F0C2FF32}" dt="2024-12-18T14:27:02.785" v="10034" actId="20577"/>
        <pc:sldMkLst>
          <pc:docMk/>
          <pc:sldMk cId="76916586" sldId="787"/>
        </pc:sldMkLst>
      </pc:sldChg>
      <pc:sldChg chg="addSp delSp modSp add mod">
        <pc:chgData name="Yoel Kortick" userId="167978f5-7f40-4909-85d5-d4149554ad4e" providerId="ADAL" clId="{6CF9B2A4-18A2-416F-93FB-2717F0C2FF32}" dt="2024-12-18T14:27:36.021" v="10041" actId="208"/>
        <pc:sldMkLst>
          <pc:docMk/>
          <pc:sldMk cId="982811814" sldId="788"/>
        </pc:sldMkLst>
      </pc:sldChg>
      <pc:sldChg chg="addSp delSp modSp add mod">
        <pc:chgData name="Yoel Kortick" userId="167978f5-7f40-4909-85d5-d4149554ad4e" providerId="ADAL" clId="{6CF9B2A4-18A2-416F-93FB-2717F0C2FF32}" dt="2024-12-18T14:35:41.679" v="10272" actId="1038"/>
        <pc:sldMkLst>
          <pc:docMk/>
          <pc:sldMk cId="4138046499" sldId="789"/>
        </pc:sldMkLst>
      </pc:sldChg>
      <pc:sldChg chg="addSp delSp modSp add mod">
        <pc:chgData name="Yoel Kortick" userId="167978f5-7f40-4909-85d5-d4149554ad4e" providerId="ADAL" clId="{6CF9B2A4-18A2-416F-93FB-2717F0C2FF32}" dt="2024-12-18T14:40:10.233" v="10295" actId="208"/>
        <pc:sldMkLst>
          <pc:docMk/>
          <pc:sldMk cId="2357073124" sldId="790"/>
        </pc:sldMkLst>
      </pc:sldChg>
      <pc:sldChg chg="addSp delSp modSp add mod">
        <pc:chgData name="Yoel Kortick" userId="167978f5-7f40-4909-85d5-d4149554ad4e" providerId="ADAL" clId="{6CF9B2A4-18A2-416F-93FB-2717F0C2FF32}" dt="2024-12-18T14:40:45.059" v="10309" actId="208"/>
        <pc:sldMkLst>
          <pc:docMk/>
          <pc:sldMk cId="59962400" sldId="791"/>
        </pc:sldMkLst>
      </pc:sldChg>
      <pc:sldChg chg="modSp add mod">
        <pc:chgData name="Yoel Kortick" userId="167978f5-7f40-4909-85d5-d4149554ad4e" providerId="ADAL" clId="{6CF9B2A4-18A2-416F-93FB-2717F0C2FF32}" dt="2024-12-20T05:59:45.919" v="11898" actId="20577"/>
        <pc:sldMkLst>
          <pc:docMk/>
          <pc:sldMk cId="680070693" sldId="792"/>
        </pc:sldMkLst>
      </pc:sldChg>
      <pc:sldChg chg="addSp delSp modSp add mod">
        <pc:chgData name="Yoel Kortick" userId="167978f5-7f40-4909-85d5-d4149554ad4e" providerId="ADAL" clId="{6CF9B2A4-18A2-416F-93FB-2717F0C2FF32}" dt="2024-12-20T06:05:52.743" v="12016" actId="12"/>
        <pc:sldMkLst>
          <pc:docMk/>
          <pc:sldMk cId="500481024" sldId="793"/>
        </pc:sldMkLst>
      </pc:sldChg>
      <pc:sldChg chg="addSp delSp modSp add mod">
        <pc:chgData name="Yoel Kortick" userId="167978f5-7f40-4909-85d5-d4149554ad4e" providerId="ADAL" clId="{6CF9B2A4-18A2-416F-93FB-2717F0C2FF32}" dt="2024-12-20T06:07:33.672" v="12054" actId="20577"/>
        <pc:sldMkLst>
          <pc:docMk/>
          <pc:sldMk cId="267772505" sldId="794"/>
        </pc:sldMkLst>
      </pc:sldChg>
      <pc:sldChg chg="modSp add mod">
        <pc:chgData name="Yoel Kortick" userId="167978f5-7f40-4909-85d5-d4149554ad4e" providerId="ADAL" clId="{6CF9B2A4-18A2-416F-93FB-2717F0C2FF32}" dt="2024-12-20T06:33:21.166" v="12064" actId="20577"/>
        <pc:sldMkLst>
          <pc:docMk/>
          <pc:sldMk cId="1916743668" sldId="795"/>
        </pc:sldMkLst>
      </pc:sldChg>
      <pc:sldChg chg="addSp delSp modSp add mod">
        <pc:chgData name="Yoel Kortick" userId="167978f5-7f40-4909-85d5-d4149554ad4e" providerId="ADAL" clId="{6CF9B2A4-18A2-416F-93FB-2717F0C2FF32}" dt="2024-12-22T16:02:10.079" v="12855" actId="20577"/>
        <pc:sldMkLst>
          <pc:docMk/>
          <pc:sldMk cId="758149009" sldId="796"/>
        </pc:sldMkLst>
      </pc:sldChg>
      <pc:sldChg chg="addSp delSp modSp add mod">
        <pc:chgData name="Yoel Kortick" userId="167978f5-7f40-4909-85d5-d4149554ad4e" providerId="ADAL" clId="{6CF9B2A4-18A2-416F-93FB-2717F0C2FF32}" dt="2024-12-20T06:59:24.197" v="12683"/>
        <pc:sldMkLst>
          <pc:docMk/>
          <pc:sldMk cId="663415569" sldId="797"/>
        </pc:sldMkLst>
      </pc:sldChg>
      <pc:sldChg chg="modSp add mod">
        <pc:chgData name="Yoel Kortick" userId="167978f5-7f40-4909-85d5-d4149554ad4e" providerId="ADAL" clId="{6CF9B2A4-18A2-416F-93FB-2717F0C2FF32}" dt="2024-12-20T06:59:28.376" v="12684"/>
        <pc:sldMkLst>
          <pc:docMk/>
          <pc:sldMk cId="1782986614" sldId="798"/>
        </pc:sldMkLst>
      </pc:sldChg>
      <pc:sldChg chg="addSp delSp modSp add mod">
        <pc:chgData name="Yoel Kortick" userId="167978f5-7f40-4909-85d5-d4149554ad4e" providerId="ADAL" clId="{6CF9B2A4-18A2-416F-93FB-2717F0C2FF32}" dt="2024-12-20T07:05:44.536" v="12832" actId="6549"/>
        <pc:sldMkLst>
          <pc:docMk/>
          <pc:sldMk cId="594686783" sldId="799"/>
        </pc:sldMkLst>
      </pc:sldChg>
      <pc:sldChg chg="addSp delSp modSp add mod">
        <pc:chgData name="Yoel Kortick" userId="167978f5-7f40-4909-85d5-d4149554ad4e" providerId="ADAL" clId="{6CF9B2A4-18A2-416F-93FB-2717F0C2FF32}" dt="2024-12-20T06:59:33.818" v="12686"/>
        <pc:sldMkLst>
          <pc:docMk/>
          <pc:sldMk cId="3933730125" sldId="800"/>
        </pc:sldMkLst>
      </pc:sldChg>
      <pc:sldChg chg="modSp add mod">
        <pc:chgData name="Yoel Kortick" userId="167978f5-7f40-4909-85d5-d4149554ad4e" providerId="ADAL" clId="{6CF9B2A4-18A2-416F-93FB-2717F0C2FF32}" dt="2024-12-20T07:01:52.944" v="12799"/>
        <pc:sldMkLst>
          <pc:docMk/>
          <pc:sldMk cId="2514404049" sldId="801"/>
        </pc:sldMkLst>
      </pc:sldChg>
      <pc:sldChg chg="addSp delSp modSp add mod">
        <pc:chgData name="Yoel Kortick" userId="167978f5-7f40-4909-85d5-d4149554ad4e" providerId="ADAL" clId="{6CF9B2A4-18A2-416F-93FB-2717F0C2FF32}" dt="2024-12-20T07:01:56.542" v="12800"/>
        <pc:sldMkLst>
          <pc:docMk/>
          <pc:sldMk cId="3855313965" sldId="802"/>
        </pc:sldMkLst>
      </pc:sldChg>
      <pc:sldChg chg="addSp delSp modSp add mod">
        <pc:chgData name="Yoel Kortick" userId="167978f5-7f40-4909-85d5-d4149554ad4e" providerId="ADAL" clId="{6CF9B2A4-18A2-416F-93FB-2717F0C2FF32}" dt="2024-12-20T07:02:00.410" v="12801"/>
        <pc:sldMkLst>
          <pc:docMk/>
          <pc:sldMk cId="2912888166" sldId="803"/>
        </pc:sldMkLst>
      </pc:sldChg>
      <pc:sldChg chg="addSp delSp modSp add mod">
        <pc:chgData name="Yoel Kortick" userId="167978f5-7f40-4909-85d5-d4149554ad4e" providerId="ADAL" clId="{6CF9B2A4-18A2-416F-93FB-2717F0C2FF32}" dt="2024-12-20T07:03:48.433" v="12821" actId="33524"/>
        <pc:sldMkLst>
          <pc:docMk/>
          <pc:sldMk cId="4178526539" sldId="804"/>
        </pc:sldMkLst>
      </pc:sldChg>
      <pc:sldChg chg="addSp delSp modSp add mod">
        <pc:chgData name="Yoel Kortick" userId="167978f5-7f40-4909-85d5-d4149554ad4e" providerId="ADAL" clId="{6CF9B2A4-18A2-416F-93FB-2717F0C2FF32}" dt="2024-12-20T07:06:29.331" v="12833"/>
        <pc:sldMkLst>
          <pc:docMk/>
          <pc:sldMk cId="462357106" sldId="805"/>
        </pc:sldMkLst>
      </pc:sldChg>
      <pc:sldChg chg="add del">
        <pc:chgData name="Yoel Kortick" userId="167978f5-7f40-4909-85d5-d4149554ad4e" providerId="ADAL" clId="{6CF9B2A4-18A2-416F-93FB-2717F0C2FF32}" dt="2024-12-20T07:06:36.172" v="12834" actId="47"/>
        <pc:sldMkLst>
          <pc:docMk/>
          <pc:sldMk cId="1319213492" sldId="80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A9409C-897B-CE71-66D4-43705F0A71D1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93BAF31-24B1-136F-2AFD-AD4DD414C2F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EBDA381-F293-7331-B82D-5646025BB23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C2EB8B4-A443-4F18-D178-C32B08628152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AC67E59-6061-9349-00E9-3A7646843268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0B7C5EF-6A4C-9D3B-171D-0A804EA6A1E6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3E89A5-D448-92EA-18B1-B50BDD34C4C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8E32E90-CACD-8E05-68B2-CA9E81A5D6AF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0F59409-018B-DC00-6807-B96D2CE70D2B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A80F448-43A1-9353-F622-F616A19581B5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9DE1AB9-D42B-CA09-A51F-993C726FD9B4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63D7430-26B0-E926-6F6E-F5F8C247923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0CFCFB9-9FBB-8B83-EC8A-B73A0B93FB50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6A0CB0B-A312-2327-FEAA-9FBE204C5DBA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30FBA4E-6CAA-DCA9-8DB9-EA158E76D44E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A520051-23B4-EDD4-3FAC-928F62C2E4A4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308096F-25D5-1137-A6D8-A44068DED01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32D93B7-3226-5B49-1677-16C575926E0D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30FF3DB2-2286-1898-A151-5CE5DDBB2E47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34393AA-2A9E-7861-7882-9561C538FE9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5628E8A-58E1-0ED9-4DA8-FBA513FA7BEF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102C450-0012-E394-050C-9CC9C23CAEE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6F2334A-FD72-5605-2DF9-B8EB7BD698B4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551F529-E2CD-70CC-3385-C8FBFDBE0C2B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33E5F76-469E-539F-B921-74E0DAD1185E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000DD0D-6A03-CA4E-7064-1BBC5DB2847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NL" dirty="0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10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NL" dirty="0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10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dirty="0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“Quote Copy Avenir Demi 24pt”.</a:t>
            </a:r>
            <a:endParaRPr lang="en-GB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“Quote copy, resize textbox </a:t>
            </a:r>
            <a:r>
              <a:rPr lang="en-US" dirty="0" err="1"/>
              <a:t>recolour</a:t>
            </a:r>
            <a:r>
              <a:rPr lang="en-US" dirty="0"/>
              <a:t> text as required”.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Forename Surname  |  Month 00, 0000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center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dirty="0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 dirty="0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AB62AB-6881-76D9-7E71-82BB8158D825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D59AA557-4F05-F111-7B98-7E3C62D72A46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D94C083B-5FB6-09ED-DD36-0B3ACFF689CD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351FED5-3073-3BC9-BD7D-E96DA072256D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42B5A55A-0955-1CFB-090F-8BDBCEC9F79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84689A9-03F5-9E79-F7D7-FF0E3B8E1A3E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1DF573B-08BA-9CF8-785C-D204BB052838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8E8D4764-AF5C-D2E3-413B-9A18C04BC548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D6B58563-A9A2-421B-3A03-0968457C14C0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A9B07A0-3D70-E75F-7A56-BF851213E367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C995294-4500-CDE8-533F-D40A5323982F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026DE8B6-9C4F-2A9F-F067-B4A0D0439652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1FCEA041-4B42-BE85-A3EA-4573E95F5561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53CEF86-8A23-C689-3023-C39DB6677C12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4059D66-8DAC-0B1C-7E95-3F035FD9D5F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8B2D7CB-69FB-016A-CC7A-6B1C69C0925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667B1F0E-1984-A7C0-A4CE-8E73A8192AC4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B95F96E-C8DA-65F7-E016-B29FEEC38AEC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488324A-AE28-0CAA-8985-72E5EA114E4B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23EA15FE-A0B0-D7D1-BD96-AA8F1F228A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EC62F03-CB8A-BAC8-0A23-4D16E82AD4C6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21C4A06D-8B7D-EDE4-3BDD-ED6F7D507FCC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96FF5A30-6947-268D-F74E-D974D01512F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90B28D4-9BC3-EA31-B007-CB4A3A2332C6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1040AA5E-1CA8-CD43-EBDF-DD43F461549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B24F518-0D45-20BB-DCC3-4FEA49ACDC9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Alma/Release_Notes/2025/Alma_2025_Release_Notes?mon=202511BASE#:~:text=Relative%20Date%20Searches%20Support%20in%20Repository%20Search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exlibrisgroup.com/blog/how-to-create-a-new-resources-in-the-library-list-and-corresponding-link-in-primo-using-the-relative-date-index-and-a-logical-title-level-collection/" TargetMode="External"/><Relationship Id="rId2" Type="http://schemas.openxmlformats.org/officeDocument/2006/relationships/hyperlink" Target="https://knowledge.exlibrisgroup.com/Alma/Release_Notes/2025/Alma_2025_Release_Notes?mon=202511BASE#:~:text=Relative%20Date%20Searches%20Support%20in%20Repository%20Search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deas.exlibrisgroup.com/forums/308173-alma/suggestions/48741503-create-alma-search-queries-and-sets-with-relative" TargetMode="External"/><Relationship Id="rId2" Type="http://schemas.openxmlformats.org/officeDocument/2006/relationships/hyperlink" Target="https://ideas.exlibrisgroup.com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exlibrisgroup.com/blog/how-to-create-a-new-resources-in-the-library-list-and-corresponding-link-in-primo-using-the-relative-date-index-and-a-logical-title-level-collection/" TargetMode="External"/><Relationship Id="rId2" Type="http://schemas.openxmlformats.org/officeDocument/2006/relationships/hyperlink" Target="https://knowledge.exlibrisgroup.com/Alma/Release_Notes/2025/Alma_2025_Release_Notes?mon=202511BASE#:~:text=Relative%20Date%20Searches%20Support%20in%20Repository%20Search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Alma/Release_Notes/2025/Alma_2025_Release_Notes?mon=202511BASE#:~:text=Relative%20Date%20Searches%20Support%20in%20Repository%20Search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knowledge.exlibrisgroup.com/Alma/Release_Notes/2025/Alma_2025_Release_Notes?mon=202511BASE#:~:text=Relative%20Date%20Searches%20Support%20in%20Repository%20Search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4DE92BE-82BD-7F2B-6D76-1E8CE11499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4113" y="6312625"/>
            <a:ext cx="7343775" cy="221599"/>
          </a:xfrm>
        </p:spPr>
        <p:txBody>
          <a:bodyPr/>
          <a:lstStyle/>
          <a:p>
            <a:r>
              <a:rPr lang="en-US" dirty="0"/>
              <a:t>Nov. 2025</a:t>
            </a:r>
          </a:p>
          <a:p>
            <a:endParaRPr lang="en-NL" dirty="0"/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7A8DB1AE-A531-206E-6C9A-388E77775F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590958"/>
            <a:ext cx="12192000" cy="1474787"/>
          </a:xfrm>
        </p:spPr>
        <p:txBody>
          <a:bodyPr/>
          <a:lstStyle/>
          <a:p>
            <a:r>
              <a:rPr lang="en-US" dirty="0"/>
              <a:t>The Relative Date Index</a:t>
            </a:r>
            <a:endParaRPr lang="en-NL" dirty="0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98CFE9E9-3E3F-59B5-47FA-8B09FA89FB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0688" y="4211952"/>
            <a:ext cx="8743950" cy="737394"/>
          </a:xfrm>
        </p:spPr>
        <p:txBody>
          <a:bodyPr/>
          <a:lstStyle/>
          <a:p>
            <a:r>
              <a:rPr lang="en-US" dirty="0"/>
              <a:t>Yoel Kortick</a:t>
            </a:r>
          </a:p>
          <a:p>
            <a:r>
              <a:rPr lang="en-US" dirty="0"/>
              <a:t>Senior Librarian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98623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867BA-DC6B-986D-29F7-D4B7C1C21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A11C69D-2ED0-C525-A869-40E9CC719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Relative Date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598321-FF1F-7359-BCD4-659D9ED34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7C4D21-6825-9858-2319-ADCDBC806EE0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58387-F5EC-F3B0-C3F6-7907EC10EF65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Example using “Is Within the </a:t>
            </a:r>
            <a:r>
              <a:rPr lang="en-US" b="1" dirty="0"/>
              <a:t>Last</a:t>
            </a:r>
            <a:r>
              <a:rPr lang="en-US" dirty="0"/>
              <a:t> (days)”:</a:t>
            </a:r>
          </a:p>
          <a:p>
            <a:pPr lvl="1"/>
            <a:r>
              <a:rPr lang="en-US" sz="1800" dirty="0"/>
              <a:t>To retrieve all bibliographic records created in the last week the staff user could search as follows using an “All Titles” search:</a:t>
            </a:r>
            <a:br>
              <a:rPr lang="en-US" sz="1800" dirty="0"/>
            </a:br>
            <a:r>
              <a:rPr lang="en-US" sz="1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MMS Creation Date (Title) Is Within the Last (days) "7"</a:t>
            </a:r>
          </a:p>
          <a:p>
            <a:endParaRPr lang="en-US" dirty="0"/>
          </a:p>
          <a:p>
            <a:r>
              <a:rPr lang="en-US" dirty="0"/>
              <a:t>Example using “Is Within the </a:t>
            </a:r>
            <a:r>
              <a:rPr lang="en-US" b="1" dirty="0"/>
              <a:t>Next</a:t>
            </a:r>
            <a:r>
              <a:rPr lang="en-US" dirty="0"/>
              <a:t> (days)”:</a:t>
            </a:r>
          </a:p>
          <a:p>
            <a:pPr lvl="1"/>
            <a:r>
              <a:rPr lang="en-US" sz="1800" dirty="0"/>
              <a:t>To retrieve all bibliographic records which have a physical item which has an expected receiving date in the next two weeks the staff user could search as follows using a “Physical Titles” search:</a:t>
            </a:r>
            <a:br>
              <a:rPr lang="en-US" sz="1800" dirty="0"/>
            </a:br>
            <a:r>
              <a:rPr lang="en-US" sz="1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Expected receiving date Is Within the Next (days) "14"</a:t>
            </a:r>
          </a:p>
          <a:p>
            <a:pPr marL="180000" lvl="1" indent="0">
              <a:buNone/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Example using “Is Within the </a:t>
            </a:r>
            <a:r>
              <a:rPr lang="en-US" b="1" dirty="0"/>
              <a:t>Last</a:t>
            </a:r>
            <a:r>
              <a:rPr lang="en-US" dirty="0"/>
              <a:t> (days)”:</a:t>
            </a:r>
          </a:p>
          <a:p>
            <a:pPr lvl="1"/>
            <a:r>
              <a:rPr lang="en-US" sz="1800" dirty="0"/>
              <a:t>To retrieve all physical items with an inventory date in the last week the staff user could search as follows using a “Physical Items” search:</a:t>
            </a:r>
            <a:br>
              <a:rPr lang="en-US" sz="1800" dirty="0"/>
            </a:br>
            <a:r>
              <a:rPr lang="en-US" sz="1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Inventory date is within the last (days) "7"</a:t>
            </a:r>
          </a:p>
          <a:p>
            <a:pPr lvl="1"/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297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D7215-9EF1-8F78-4265-684F00E47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F1D9D9D-2921-F1EB-3377-559DDB258C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Using the new Relative Date Index – Live Example One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900C788-8A96-34DB-641B-75A05A440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11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374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Relative Date Index – Live Example One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641692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Here for example, we are retrieving all titles which were created in the last 365 days and have a word from the Subject (LC) “Taiwan” (Today is Nov. 06, 2025).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C6298-777B-72D1-B273-5A6F2A037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23" y="2019103"/>
            <a:ext cx="11126753" cy="28197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2756A6-AFAC-19BA-1C3A-8F055CC4F47E}"/>
              </a:ext>
            </a:extLst>
          </p:cNvPr>
          <p:cNvSpPr/>
          <p:nvPr/>
        </p:nvSpPr>
        <p:spPr>
          <a:xfrm>
            <a:off x="4439920" y="2804160"/>
            <a:ext cx="1524000" cy="518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CAEA50-693D-C3C9-1F34-9609460F15E5}"/>
              </a:ext>
            </a:extLst>
          </p:cNvPr>
          <p:cNvSpPr/>
          <p:nvPr/>
        </p:nvSpPr>
        <p:spPr>
          <a:xfrm>
            <a:off x="1107440" y="2029263"/>
            <a:ext cx="985520" cy="459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53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DD455-15F0-598E-D97D-5111073BD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19759F-3E0B-AB31-1A5F-58D3B7B47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88" y="1773044"/>
            <a:ext cx="11348720" cy="43464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FD58AED-3C5C-E3CD-59D8-7CAC470CC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Relative Date Index – Live Example One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AA1EF4-D6FE-9C5B-829D-0538C9B8F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4F31A5-EF5A-BEFC-B03B-F2530B659FDE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5C7069-518B-48F5-2DA1-DA9F08627B97}"/>
              </a:ext>
            </a:extLst>
          </p:cNvPr>
          <p:cNvSpPr txBox="1"/>
          <p:nvPr/>
        </p:nvSpPr>
        <p:spPr>
          <a:xfrm>
            <a:off x="365688" y="1131352"/>
            <a:ext cx="11421604" cy="641692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All results were created in the last 365 days and have a word from the Subject (LC) “Taiwan”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63BF48-9A1E-3BD2-9C3A-BA40FEAC8920}"/>
              </a:ext>
            </a:extLst>
          </p:cNvPr>
          <p:cNvSpPr/>
          <p:nvPr/>
        </p:nvSpPr>
        <p:spPr>
          <a:xfrm>
            <a:off x="5329024" y="3007360"/>
            <a:ext cx="1793136" cy="25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7CFF-48DC-28EE-613E-75EE7EFFEE78}"/>
              </a:ext>
            </a:extLst>
          </p:cNvPr>
          <p:cNvSpPr/>
          <p:nvPr/>
        </p:nvSpPr>
        <p:spPr>
          <a:xfrm>
            <a:off x="5339184" y="4754880"/>
            <a:ext cx="1793136" cy="25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3B385B-705C-F272-EC9F-A776EDE8A89D}"/>
              </a:ext>
            </a:extLst>
          </p:cNvPr>
          <p:cNvSpPr/>
          <p:nvPr/>
        </p:nvSpPr>
        <p:spPr>
          <a:xfrm>
            <a:off x="3870960" y="3159760"/>
            <a:ext cx="436880" cy="25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85DA18-132A-7B29-EDBE-F42AF4C12C88}"/>
              </a:ext>
            </a:extLst>
          </p:cNvPr>
          <p:cNvSpPr/>
          <p:nvPr/>
        </p:nvSpPr>
        <p:spPr>
          <a:xfrm>
            <a:off x="3210560" y="4907280"/>
            <a:ext cx="436880" cy="25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7D7B13-76DE-6864-A9EC-D1C2C158F903}"/>
              </a:ext>
            </a:extLst>
          </p:cNvPr>
          <p:cNvSpPr txBox="1"/>
          <p:nvPr/>
        </p:nvSpPr>
        <p:spPr>
          <a:xfrm>
            <a:off x="7132320" y="3667759"/>
            <a:ext cx="3281680" cy="80264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Today is Nov. 06, 2025.  Therefore, both of these creation dates are within the last 365 days</a:t>
            </a:r>
          </a:p>
        </p:txBody>
      </p:sp>
    </p:spTree>
    <p:extLst>
      <p:ext uri="{BB962C8B-B14F-4D97-AF65-F5344CB8AC3E}">
        <p14:creationId xmlns:p14="http://schemas.microsoft.com/office/powerpoint/2010/main" val="143921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59B45-B9A0-013E-CE07-EBF7F6491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C680A5-0E38-9806-FAAE-05F18DF3F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824" y="1722244"/>
            <a:ext cx="9550400" cy="46551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B592219-4FBA-3B88-FDF7-FE468AC43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Relative Date Index – Live Example One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A999F69-5379-05BD-D6B8-E8682A10B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B3CE9-90B1-290B-2E78-9C1F8866D645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3A4BE4-B719-68A2-27D5-3A5D2F082A27}"/>
              </a:ext>
            </a:extLst>
          </p:cNvPr>
          <p:cNvSpPr txBox="1"/>
          <p:nvPr/>
        </p:nvSpPr>
        <p:spPr>
          <a:xfrm>
            <a:off x="365688" y="1131352"/>
            <a:ext cx="11421604" cy="641692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All results were created in the last 365 days and have a word from the Subject (LC) “Taiwan”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80279A-7765-D2AA-CD61-8745FA56D88D}"/>
              </a:ext>
            </a:extLst>
          </p:cNvPr>
          <p:cNvSpPr/>
          <p:nvPr/>
        </p:nvSpPr>
        <p:spPr>
          <a:xfrm>
            <a:off x="7752080" y="3050602"/>
            <a:ext cx="1717040" cy="2920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3D5CA3-7B92-1004-952F-7E51CD8A15B1}"/>
              </a:ext>
            </a:extLst>
          </p:cNvPr>
          <p:cNvSpPr/>
          <p:nvPr/>
        </p:nvSpPr>
        <p:spPr>
          <a:xfrm>
            <a:off x="4307840" y="2667034"/>
            <a:ext cx="1381760" cy="2208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57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755CE-8A5C-8876-25BD-86EF1DF98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6CA03C-D123-E791-5839-C1F7739E9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66" y="1603629"/>
            <a:ext cx="10622746" cy="4654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04FE66B-0A8E-2DBC-A23A-7978791D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Relative Date Index – Live Example One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E683F7-7075-69D0-42A8-A6C8608AA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83358F-437F-5BF5-EC61-23C63B111556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2DCFA0-09FE-97A6-FD97-D5FFF4DB4593}"/>
              </a:ext>
            </a:extLst>
          </p:cNvPr>
          <p:cNvSpPr txBox="1"/>
          <p:nvPr/>
        </p:nvSpPr>
        <p:spPr>
          <a:xfrm>
            <a:off x="365688" y="1131352"/>
            <a:ext cx="11421604" cy="641692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All results were created in the last 365 days and have a word from the Subject (LC) “Taiwan”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D92929-05A4-6973-2DAD-65D8FFDADAD9}"/>
              </a:ext>
            </a:extLst>
          </p:cNvPr>
          <p:cNvSpPr/>
          <p:nvPr/>
        </p:nvSpPr>
        <p:spPr>
          <a:xfrm>
            <a:off x="8056880" y="4792996"/>
            <a:ext cx="2966720" cy="3682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AB69F1-75C0-8E86-31A6-53EBAA59DF03}"/>
              </a:ext>
            </a:extLst>
          </p:cNvPr>
          <p:cNvSpPr/>
          <p:nvPr/>
        </p:nvSpPr>
        <p:spPr>
          <a:xfrm>
            <a:off x="4216400" y="4648234"/>
            <a:ext cx="1463040" cy="2895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62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0E132-D243-F477-61FA-6F06CEFD0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9397A54-04D3-9C1B-9A72-DB22576FEB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Using the new Relative Date Index – Live Example Two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ACB1A67-1773-2AC1-0E03-8B746ECC3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16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60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F244B-D7E4-31BB-FB45-CDA930AD5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B215E-296F-66E3-D7BE-0933822E3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23" y="2009577"/>
            <a:ext cx="11126753" cy="28388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422740A-AF94-8433-F869-5AE855971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Relative Date Index – Live Example Two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3729EC-B320-2D73-1DD8-E8B8D2354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3DA13-428C-52E8-07C8-4C0A104A1BFE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81C5BE-2660-96E8-92F9-6B952975EC35}"/>
              </a:ext>
            </a:extLst>
          </p:cNvPr>
          <p:cNvSpPr txBox="1"/>
          <p:nvPr/>
        </p:nvSpPr>
        <p:spPr>
          <a:xfrm>
            <a:off x="365688" y="1131352"/>
            <a:ext cx="11421604" cy="641692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Here for example, we are retrieving all physical titles which have an item which has an expected receiving date in the next 7 days and is in the “Library and Information Science Library” (Today is Nov. 06, 2025).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50AF96-E248-8BAA-72D8-57F2B702A8DE}"/>
              </a:ext>
            </a:extLst>
          </p:cNvPr>
          <p:cNvSpPr/>
          <p:nvPr/>
        </p:nvSpPr>
        <p:spPr>
          <a:xfrm>
            <a:off x="4439920" y="2804160"/>
            <a:ext cx="1524000" cy="518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84C848-2E10-5337-6E13-FE2ACD872973}"/>
              </a:ext>
            </a:extLst>
          </p:cNvPr>
          <p:cNvSpPr/>
          <p:nvPr/>
        </p:nvSpPr>
        <p:spPr>
          <a:xfrm>
            <a:off x="1229360" y="2029263"/>
            <a:ext cx="985520" cy="459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852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93A30-BC3C-20CC-8075-EF4CE9C37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A2EF45-3655-584F-A896-36BD66C09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9290"/>
            <a:ext cx="12192000" cy="43109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61A5923-4AA4-A6D5-CB37-57816B459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Relative Date Index – Live Example Two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17111D-E5C4-5C07-2384-B197149EA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774ED6-4D20-B45E-023B-BBD65163AD92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C54198-1175-11C1-98AB-92D4FA9038BC}"/>
              </a:ext>
            </a:extLst>
          </p:cNvPr>
          <p:cNvSpPr txBox="1"/>
          <p:nvPr/>
        </p:nvSpPr>
        <p:spPr>
          <a:xfrm>
            <a:off x="365688" y="1131352"/>
            <a:ext cx="11421604" cy="641692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We have two results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F7E984-2D9B-7B45-2187-06D6E5DC248A}"/>
              </a:ext>
            </a:extLst>
          </p:cNvPr>
          <p:cNvSpPr/>
          <p:nvPr/>
        </p:nvSpPr>
        <p:spPr>
          <a:xfrm>
            <a:off x="2006704" y="1696720"/>
            <a:ext cx="6710576" cy="3685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58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C08AC-DA12-1FE8-8160-CF2717ECB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5A9E33-3619-2CF5-BC2A-4A32EF8F1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880" y="2060124"/>
            <a:ext cx="7433721" cy="4197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D6C7F75-C737-9D17-1DB0-04BD7891A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Relative Date Index – Live Example Two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A0A053-2A6A-FDFD-B0C5-06C9557CB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59BA80-40C1-2130-2B07-2AD9B888DA71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25EA4-BAEA-B483-7EEF-2C071787DD94}"/>
              </a:ext>
            </a:extLst>
          </p:cNvPr>
          <p:cNvSpPr txBox="1"/>
          <p:nvPr/>
        </p:nvSpPr>
        <p:spPr>
          <a:xfrm>
            <a:off x="365688" y="1131352"/>
            <a:ext cx="11421604" cy="641692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 first record has an item with an expected receiving date in the next 7 days, and the item is in the Library and Information Science Library (It is part of POL-46979)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44C53E-754E-ABBD-D447-21DC0A488F34}"/>
              </a:ext>
            </a:extLst>
          </p:cNvPr>
          <p:cNvSpPr/>
          <p:nvPr/>
        </p:nvSpPr>
        <p:spPr>
          <a:xfrm>
            <a:off x="6339840" y="2938713"/>
            <a:ext cx="1717040" cy="2920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3D6EF3-31D4-5D01-635E-793C3D41BCC0}"/>
              </a:ext>
            </a:extLst>
          </p:cNvPr>
          <p:cNvSpPr/>
          <p:nvPr/>
        </p:nvSpPr>
        <p:spPr>
          <a:xfrm>
            <a:off x="3298320" y="2772428"/>
            <a:ext cx="1381760" cy="2208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DFA8D5-326D-FC60-F7DD-0DF24DD3AB8B}"/>
              </a:ext>
            </a:extLst>
          </p:cNvPr>
          <p:cNvSpPr/>
          <p:nvPr/>
        </p:nvSpPr>
        <p:spPr>
          <a:xfrm>
            <a:off x="2865120" y="5726648"/>
            <a:ext cx="3474720" cy="3693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3EAEBD-549B-29B9-71B4-574F2F1EE23C}"/>
              </a:ext>
            </a:extLst>
          </p:cNvPr>
          <p:cNvSpPr txBox="1"/>
          <p:nvPr/>
        </p:nvSpPr>
        <p:spPr>
          <a:xfrm>
            <a:off x="7132320" y="3667760"/>
            <a:ext cx="3281680" cy="641692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Today is Nov. 06, 2025.  Therefore, this date is within the next 7 days</a:t>
            </a:r>
          </a:p>
        </p:txBody>
      </p:sp>
    </p:spTree>
    <p:extLst>
      <p:ext uri="{BB962C8B-B14F-4D97-AF65-F5344CB8AC3E}">
        <p14:creationId xmlns:p14="http://schemas.microsoft.com/office/powerpoint/2010/main" val="2782462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FE55CE92-5181-B0AD-BB40-3F09429471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NL" dirty="0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78984C7A-5008-28E6-5702-28CAB7215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L" sz="2000" dirty="0"/>
              <a:t>Introduction</a:t>
            </a:r>
            <a:endParaRPr lang="en-US" sz="2000" dirty="0"/>
          </a:p>
          <a:p>
            <a:r>
              <a:rPr lang="en-US" sz="2000" dirty="0"/>
              <a:t>Using the new Relative Date Index</a:t>
            </a:r>
          </a:p>
          <a:p>
            <a:r>
              <a:rPr lang="en-US" sz="2000" dirty="0"/>
              <a:t>Using the new Relative Date Index – Live Example One</a:t>
            </a:r>
          </a:p>
          <a:p>
            <a:r>
              <a:rPr lang="en-US" sz="2000" dirty="0"/>
              <a:t>Using the new Relative Date Index – Live Example Two</a:t>
            </a:r>
          </a:p>
          <a:p>
            <a:r>
              <a:rPr lang="en-US" sz="2000" dirty="0"/>
              <a:t>Using the new Relative Date Index – Live Example Three</a:t>
            </a:r>
          </a:p>
          <a:p>
            <a:r>
              <a:rPr lang="en-US" sz="2000" dirty="0"/>
              <a:t>Future Plans for the Relative Date Index</a:t>
            </a:r>
          </a:p>
          <a:p>
            <a:endParaRPr lang="en-US" sz="2000" dirty="0"/>
          </a:p>
          <a:p>
            <a:endParaRPr lang="en-NL" sz="2000" dirty="0"/>
          </a:p>
          <a:p>
            <a:endParaRPr lang="en-US" sz="2000" dirty="0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A452E421-8A92-8A3D-5E06-45CA79FCD220}"/>
              </a:ext>
            </a:extLst>
          </p:cNvPr>
          <p:cNvSpPr txBox="1">
            <a:spLocks/>
          </p:cNvSpPr>
          <p:nvPr/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CD943-D024-467A-B36E-F11E1285ED7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051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6C0DB-DD24-AEF7-D546-18EFBC63F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E990B9-C941-9E58-E087-2CFF7421B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220" y="2070989"/>
            <a:ext cx="7397800" cy="41970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A3FA330-4237-98E0-E95A-4BE422E4B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Relative Date Index – Live Example Two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613BA31-63E0-5049-91A2-9174D296C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3768B9-B13B-4CB1-AC89-FE54B4165535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13384C-EEB0-CDDF-CE50-9F2F4F5F6945}"/>
              </a:ext>
            </a:extLst>
          </p:cNvPr>
          <p:cNvSpPr txBox="1"/>
          <p:nvPr/>
        </p:nvSpPr>
        <p:spPr>
          <a:xfrm>
            <a:off x="365688" y="1131352"/>
            <a:ext cx="11421604" cy="641692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 second record has an item with an expected receiving date in the next 7 days, and the item is in the Library and Information Science Library (It is part of POL-46980)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7FA07D-5ADD-93F7-D785-31E868EC7EC1}"/>
              </a:ext>
            </a:extLst>
          </p:cNvPr>
          <p:cNvSpPr/>
          <p:nvPr/>
        </p:nvSpPr>
        <p:spPr>
          <a:xfrm>
            <a:off x="6339840" y="2938713"/>
            <a:ext cx="1717040" cy="2920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56AD46-6BB8-2C62-B721-D44793CA7B7A}"/>
              </a:ext>
            </a:extLst>
          </p:cNvPr>
          <p:cNvSpPr/>
          <p:nvPr/>
        </p:nvSpPr>
        <p:spPr>
          <a:xfrm>
            <a:off x="3298320" y="2772428"/>
            <a:ext cx="1381760" cy="2208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B7AA9-6281-5FBA-05A3-7B61D081D707}"/>
              </a:ext>
            </a:extLst>
          </p:cNvPr>
          <p:cNvSpPr/>
          <p:nvPr/>
        </p:nvSpPr>
        <p:spPr>
          <a:xfrm>
            <a:off x="2865120" y="5726648"/>
            <a:ext cx="3474720" cy="3693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3FD6BA-F2B5-3802-E039-D0A91DD4BEDE}"/>
              </a:ext>
            </a:extLst>
          </p:cNvPr>
          <p:cNvSpPr txBox="1"/>
          <p:nvPr/>
        </p:nvSpPr>
        <p:spPr>
          <a:xfrm>
            <a:off x="7132320" y="3667760"/>
            <a:ext cx="3281680" cy="641692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Today is Nov. 06, 2025.  Therefore, this date is within the next 7 days</a:t>
            </a:r>
          </a:p>
        </p:txBody>
      </p:sp>
    </p:spTree>
    <p:extLst>
      <p:ext uri="{BB962C8B-B14F-4D97-AF65-F5344CB8AC3E}">
        <p14:creationId xmlns:p14="http://schemas.microsoft.com/office/powerpoint/2010/main" val="2869574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91A57-2939-4D64-EEF7-B70F34C0B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207B1-7D8C-A7A7-EA38-E124CC02FA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Using the new Relative Date Index – Live Example Three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4C18609-0A24-84D0-4613-DDAD3B74B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21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44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2A247-C0B6-F63F-0F46-210018161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011129-ACE3-D586-9787-4AAC6BE64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13" y="2023000"/>
            <a:ext cx="10057251" cy="1736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0CF5A34-EAD2-9601-5297-5453AB1DA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Relative Date Index – Live Example Three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913448D-3EE0-9A4D-3604-15394475B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C82E71-A1A4-CB3D-54CD-CECF6D933E97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A43694-EF9B-FCE3-E161-701E3CA33554}"/>
              </a:ext>
            </a:extLst>
          </p:cNvPr>
          <p:cNvSpPr txBox="1"/>
          <p:nvPr/>
        </p:nvSpPr>
        <p:spPr>
          <a:xfrm>
            <a:off x="365688" y="1131352"/>
            <a:ext cx="11421604" cy="641692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Here for example, we are retrieving all physical items which have an inventory date in the last 10 days (Today is Nov. 06, 2025).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95E51B-81A4-509E-2DC2-C069886777E6}"/>
              </a:ext>
            </a:extLst>
          </p:cNvPr>
          <p:cNvSpPr/>
          <p:nvPr/>
        </p:nvSpPr>
        <p:spPr>
          <a:xfrm>
            <a:off x="3962400" y="2489200"/>
            <a:ext cx="1899920" cy="459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B15EFB-F8DD-44C7-9EF7-4D3F39DA1698}"/>
              </a:ext>
            </a:extLst>
          </p:cNvPr>
          <p:cNvSpPr/>
          <p:nvPr/>
        </p:nvSpPr>
        <p:spPr>
          <a:xfrm>
            <a:off x="1457836" y="2023000"/>
            <a:ext cx="1224404" cy="459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48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2181D-4D7D-B8F7-102B-79C820C2A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05952A-2320-8F7E-11AB-59046C7AC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624" y="1588749"/>
            <a:ext cx="9022080" cy="5052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2FEEDE9-814E-4DA9-5CB8-95CD53B26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Relative Date Index – Live Example Three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234D6D-58BC-9D24-C9D5-A71FCD9F5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D23B75-F2E3-E91E-7035-E58F76FAD215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E6C347-2FD4-162D-F9E1-31EF2E2C0F6F}"/>
              </a:ext>
            </a:extLst>
          </p:cNvPr>
          <p:cNvSpPr txBox="1"/>
          <p:nvPr/>
        </p:nvSpPr>
        <p:spPr>
          <a:xfrm>
            <a:off x="365688" y="1131352"/>
            <a:ext cx="11421604" cy="641692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We have two results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B871EE-FB74-D14B-55A1-D59DE49A0983}"/>
              </a:ext>
            </a:extLst>
          </p:cNvPr>
          <p:cNvSpPr/>
          <p:nvPr/>
        </p:nvSpPr>
        <p:spPr>
          <a:xfrm>
            <a:off x="1874624" y="1588749"/>
            <a:ext cx="1955696" cy="3010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201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714F1-6EF6-AB3F-6BAD-3F17D41F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7AB523-8088-9D16-404B-3958280E4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21" y="1665617"/>
            <a:ext cx="9630259" cy="4599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596213C-AC40-8553-CB0F-6F6E4E50E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Relative Date Index – Live Example Three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7B4687-3AD7-FDF4-9A28-7CB6EF528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4B7F59-9BB0-9AA8-EC9F-5ED648ABD1D0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183E48-69AC-6B7F-2D09-967AB420CE32}"/>
              </a:ext>
            </a:extLst>
          </p:cNvPr>
          <p:cNvSpPr txBox="1"/>
          <p:nvPr/>
        </p:nvSpPr>
        <p:spPr>
          <a:xfrm>
            <a:off x="365688" y="1131352"/>
            <a:ext cx="11421604" cy="641692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 first record has an item with an inventory date in the last 10 days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4ED16F-06DB-4775-248F-D21A6092677E}"/>
              </a:ext>
            </a:extLst>
          </p:cNvPr>
          <p:cNvSpPr/>
          <p:nvPr/>
        </p:nvSpPr>
        <p:spPr>
          <a:xfrm>
            <a:off x="6471920" y="5726647"/>
            <a:ext cx="1605280" cy="319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22DF6-58D0-DE15-94AE-6A57F16DAC55}"/>
              </a:ext>
            </a:extLst>
          </p:cNvPr>
          <p:cNvSpPr txBox="1"/>
          <p:nvPr/>
        </p:nvSpPr>
        <p:spPr>
          <a:xfrm>
            <a:off x="7274560" y="4443265"/>
            <a:ext cx="3281680" cy="641692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Today is Nov. 06, 2025.  Therefore, this date is within the last 10 days</a:t>
            </a:r>
          </a:p>
        </p:txBody>
      </p:sp>
    </p:spTree>
    <p:extLst>
      <p:ext uri="{BB962C8B-B14F-4D97-AF65-F5344CB8AC3E}">
        <p14:creationId xmlns:p14="http://schemas.microsoft.com/office/powerpoint/2010/main" val="2690721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4A39D-D571-0EDD-009B-E215B476C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E585A6-802C-C6CD-98A6-012A1928C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0" y="1678974"/>
            <a:ext cx="9475334" cy="4599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0762FD8-9DA6-E88D-2D48-6BA96EB93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Relative Date Index – Live Example Three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44A5175-C12F-A46F-1D3D-35DFFA4D9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9E1EB6-0B45-F57E-60D5-7835256C7428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C25945-A4A5-6B1B-B5A4-A468209EA466}"/>
              </a:ext>
            </a:extLst>
          </p:cNvPr>
          <p:cNvSpPr txBox="1"/>
          <p:nvPr/>
        </p:nvSpPr>
        <p:spPr>
          <a:xfrm>
            <a:off x="365688" y="1131352"/>
            <a:ext cx="11421604" cy="641692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 second record has an item with an inventory date in the last 10 days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161B10-5FF3-6EAC-ECC0-F9CA0D798D4A}"/>
              </a:ext>
            </a:extLst>
          </p:cNvPr>
          <p:cNvSpPr/>
          <p:nvPr/>
        </p:nvSpPr>
        <p:spPr>
          <a:xfrm>
            <a:off x="6471920" y="5726647"/>
            <a:ext cx="1605280" cy="319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D11C9-9580-265C-AB46-9876EC9FF18E}"/>
              </a:ext>
            </a:extLst>
          </p:cNvPr>
          <p:cNvSpPr txBox="1"/>
          <p:nvPr/>
        </p:nvSpPr>
        <p:spPr>
          <a:xfrm>
            <a:off x="7274560" y="4443265"/>
            <a:ext cx="3281680" cy="641692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Today is Nov. 06, 2025.  Therefore, this date is within the last 10 days</a:t>
            </a:r>
          </a:p>
        </p:txBody>
      </p:sp>
    </p:spTree>
    <p:extLst>
      <p:ext uri="{BB962C8B-B14F-4D97-AF65-F5344CB8AC3E}">
        <p14:creationId xmlns:p14="http://schemas.microsoft.com/office/powerpoint/2010/main" val="2421741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Future Plans for the Relative Date Index</a:t>
            </a:r>
          </a:p>
          <a:p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26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71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 for the Relative Date Index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Tentatively planned for the Feb. 2026 release: support the “Is Within the Last (Days)” and “Is Within the Next (Days)” for the PO Lines search.</a:t>
            </a:r>
          </a:p>
          <a:p>
            <a:r>
              <a:rPr lang="en-US" dirty="0"/>
              <a:t>This will allow, for example, to be able to search by the following fields using the </a:t>
            </a:r>
            <a:r>
              <a:rPr lang="en-US" dirty="0">
                <a:hlinkClick r:id="rId2"/>
              </a:rPr>
              <a:t>Relative Date index</a:t>
            </a:r>
            <a:r>
              <a:rPr lang="en-US" dirty="0"/>
              <a:t> :</a:t>
            </a:r>
          </a:p>
          <a:p>
            <a:pPr lvl="1"/>
            <a:r>
              <a:rPr lang="en-US" sz="1800" dirty="0"/>
              <a:t>PO Line Creation Date</a:t>
            </a:r>
          </a:p>
          <a:p>
            <a:pPr lvl="1"/>
            <a:r>
              <a:rPr lang="en-US" sz="1800" dirty="0"/>
              <a:t>PO Line Sent Date </a:t>
            </a:r>
          </a:p>
          <a:p>
            <a:pPr lvl="1"/>
            <a:r>
              <a:rPr lang="en-US" sz="1800" dirty="0"/>
              <a:t>PO Line Renewal Date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CB5D3E-2FEE-F9A5-BB0D-A4AA01893B43}"/>
              </a:ext>
            </a:extLst>
          </p:cNvPr>
          <p:cNvSpPr txBox="1"/>
          <p:nvPr/>
        </p:nvSpPr>
        <p:spPr>
          <a:xfrm>
            <a:off x="1422400" y="6461760"/>
            <a:ext cx="1402080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en-US" sz="800" dirty="0"/>
              <a:t>URM-241620</a:t>
            </a:r>
          </a:p>
        </p:txBody>
      </p:sp>
    </p:spTree>
    <p:extLst>
      <p:ext uri="{BB962C8B-B14F-4D97-AF65-F5344CB8AC3E}">
        <p14:creationId xmlns:p14="http://schemas.microsoft.com/office/powerpoint/2010/main" val="2958276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3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18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 </a:t>
            </a:r>
            <a:r>
              <a:rPr lang="en-US" dirty="0">
                <a:hlinkClick r:id="rId2"/>
              </a:rPr>
              <a:t>Relative Date index</a:t>
            </a:r>
            <a:r>
              <a:rPr lang="en-US" dirty="0"/>
              <a:t> was originally developed in the November 2025 release for the titles level searches and is being expanded in 2026.</a:t>
            </a:r>
          </a:p>
          <a:p>
            <a:r>
              <a:rPr lang="en-US" dirty="0"/>
              <a:t>For a specific case showing one of the many useful aspects of this index see </a:t>
            </a:r>
            <a:r>
              <a:rPr lang="en-US" dirty="0">
                <a:hlinkClick r:id="rId3"/>
              </a:rPr>
              <a:t>How to create a "New Resources in the Library" list and corresponding link in Primo (using the relative date index and a logical title level collection)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1624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78888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 development of the Relative Date Index originated from the </a:t>
            </a:r>
            <a:r>
              <a:rPr lang="en-US" dirty="0">
                <a:hlinkClick r:id="rId2"/>
              </a:rPr>
              <a:t>Ex Libris Ideas Exchange </a:t>
            </a:r>
            <a:r>
              <a:rPr lang="en-US" dirty="0"/>
              <a:t>via the following Idea:  </a:t>
            </a:r>
            <a:r>
              <a:rPr lang="en-US" dirty="0">
                <a:hlinkClick r:id="rId3"/>
              </a:rPr>
              <a:t>Create Alma search queries and sets with relative dates</a:t>
            </a:r>
            <a:r>
              <a:rPr lang="en-US" dirty="0"/>
              <a:t>   </a:t>
            </a:r>
          </a:p>
          <a:p>
            <a:endParaRPr lang="en-US" dirty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7A3BFA-1DF6-139A-22FB-BF5C67E56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280" y="1920240"/>
            <a:ext cx="9372415" cy="45847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FB817C-F6AD-0D23-E670-A763D36FA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999" y="1634450"/>
            <a:ext cx="1514686" cy="5715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0970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Via the </a:t>
            </a:r>
            <a:r>
              <a:rPr lang="en-US" dirty="0">
                <a:hlinkClick r:id="rId2"/>
              </a:rPr>
              <a:t>Relative Date index</a:t>
            </a:r>
            <a:r>
              <a:rPr lang="en-US" dirty="0"/>
              <a:t> it is possible to search for titles and inventory using a relative date range, such as titles created in the last month. </a:t>
            </a:r>
          </a:p>
          <a:p>
            <a:r>
              <a:rPr lang="en-US" dirty="0"/>
              <a:t>This is especially useful for users who need to create a logical set based on a time range (such as "within last X days") of records, items, etc., for automated processes such as scheduling a job or creating a logical discovery set, without having to manually update the date range.</a:t>
            </a:r>
          </a:p>
          <a:p>
            <a:r>
              <a:rPr lang="en-US" dirty="0"/>
              <a:t>This is the use case described in detail at </a:t>
            </a:r>
            <a:r>
              <a:rPr lang="en-US" dirty="0">
                <a:hlinkClick r:id="rId3"/>
              </a:rPr>
              <a:t>How to create a "New Resources in the Library" list and corresponding link in Primo (using the relative date index and a logical title level collection)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351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Using the new Relative Date Index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7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690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07E96-F7B7-FBDE-FBA0-26CFC6334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E9E84A0-F493-F2F1-340E-1EA3CD31A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Relative Date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DABCCD9-3D0B-D8FA-2541-6D068A3F4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5AB44-A543-AA0F-BAB2-C87D575BAB8F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516CB-8457-F99D-9C28-7A4726A05BAC}"/>
              </a:ext>
            </a:extLst>
          </p:cNvPr>
          <p:cNvSpPr txBox="1"/>
          <p:nvPr/>
        </p:nvSpPr>
        <p:spPr>
          <a:xfrm>
            <a:off x="365688" y="1131352"/>
            <a:ext cx="11421604" cy="4923760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As of the November 2025 release the </a:t>
            </a:r>
            <a:r>
              <a:rPr lang="en-US" dirty="0">
                <a:hlinkClick r:id="rId2"/>
              </a:rPr>
              <a:t>Relative Date index</a:t>
            </a:r>
            <a:r>
              <a:rPr lang="en-US" dirty="0"/>
              <a:t> can be accessed via the various the following Advances Search options. </a:t>
            </a:r>
          </a:p>
          <a:p>
            <a:pPr lvl="1"/>
            <a:r>
              <a:rPr lang="en-US" sz="1800" dirty="0"/>
              <a:t>All Titles</a:t>
            </a:r>
          </a:p>
          <a:p>
            <a:pPr lvl="1"/>
            <a:r>
              <a:rPr lang="en-US" sz="1800" dirty="0"/>
              <a:t>Physical Titles</a:t>
            </a:r>
          </a:p>
          <a:p>
            <a:pPr lvl="1"/>
            <a:r>
              <a:rPr lang="en-US" sz="1800" dirty="0"/>
              <a:t>Electronic Titles</a:t>
            </a:r>
          </a:p>
          <a:p>
            <a:pPr lvl="1"/>
            <a:r>
              <a:rPr lang="en-US" sz="1800" dirty="0"/>
              <a:t>Digital Titles</a:t>
            </a:r>
          </a:p>
          <a:p>
            <a:pPr lvl="1"/>
            <a:r>
              <a:rPr lang="en-US" sz="1800" dirty="0"/>
              <a:t>Physical Items</a:t>
            </a:r>
          </a:p>
        </p:txBody>
      </p:sp>
    </p:spTree>
    <p:extLst>
      <p:ext uri="{BB962C8B-B14F-4D97-AF65-F5344CB8AC3E}">
        <p14:creationId xmlns:p14="http://schemas.microsoft.com/office/powerpoint/2010/main" val="716725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Relative Date Index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122576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 </a:t>
            </a:r>
            <a:r>
              <a:rPr lang="en-US" dirty="0">
                <a:hlinkClick r:id="rId2"/>
              </a:rPr>
              <a:t>Relative Date index</a:t>
            </a:r>
            <a:r>
              <a:rPr lang="en-US" dirty="0"/>
              <a:t> is used by using one of the following operators:</a:t>
            </a:r>
          </a:p>
          <a:p>
            <a:pPr lvl="1"/>
            <a:r>
              <a:rPr lang="en-US" sz="1800" dirty="0"/>
              <a:t>Is Within the Last (days)</a:t>
            </a:r>
          </a:p>
          <a:p>
            <a:pPr lvl="1"/>
            <a:r>
              <a:rPr lang="en-US" sz="1800" dirty="0"/>
              <a:t>Is Within the Next (days)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6C5FD2-1E57-267E-86F7-62180B0E1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960" y="2421069"/>
            <a:ext cx="8804416" cy="383685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BC4B1B-C330-CC58-9F4F-6E4E7C4230CD}"/>
              </a:ext>
            </a:extLst>
          </p:cNvPr>
          <p:cNvSpPr/>
          <p:nvPr/>
        </p:nvSpPr>
        <p:spPr>
          <a:xfrm>
            <a:off x="4958080" y="5252720"/>
            <a:ext cx="142240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0220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ln w="28575">
              <a:noFill/>
            </a:ln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007BDE-32F0-4304-9130-FBE0AF4FD2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ee16b87-d06b-4acc-bab3-ebea1d9e5ffa"/>
    <ds:schemaRef ds:uri="15b4db40-66c5-4774-a7a4-592c47258125"/>
    <ds:schemaRef ds:uri="a82fdb6e-c179-430d-8182-68f5a58a7fb4"/>
    <ds:schemaRef ds:uri="cec4d0f3-197b-4313-9bcc-a9a9b4711ab2"/>
    <ds:schemaRef ds:uri="d970c9ed-be0d-4385-ae12-bba36a1d3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707030-CD46-4873-9099-A1E166734A8E}">
  <ds:schemaRefs>
    <ds:schemaRef ds:uri="http://schemas.microsoft.com/office/2006/metadata/properties"/>
    <ds:schemaRef ds:uri="http://schemas.microsoft.com/office/2006/documentManagement/types"/>
    <ds:schemaRef ds:uri="1ee16b87-d06b-4acc-bab3-ebea1d9e5ffa"/>
    <ds:schemaRef ds:uri="http://purl.org/dc/elements/1.1/"/>
    <ds:schemaRef ds:uri="http://purl.org/dc/dcmitype/"/>
    <ds:schemaRef ds:uri="http://purl.org/dc/terms/"/>
    <ds:schemaRef ds:uri="cec4d0f3-197b-4313-9bcc-a9a9b4711ab2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d970c9ed-be0d-4385-ae12-bba36a1d31bb"/>
    <ds:schemaRef ds:uri="a82fdb6e-c179-430d-8182-68f5a58a7fb4"/>
    <ds:schemaRef ds:uri="15b4db40-66c5-4774-a7a4-592c4725812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26953</TotalTime>
  <Words>1169</Words>
  <Application>Microsoft Office PowerPoint</Application>
  <PresentationFormat>Widescreen</PresentationFormat>
  <Paragraphs>110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Introduction</vt:lpstr>
      <vt:lpstr>PowerPoint Presentation</vt:lpstr>
      <vt:lpstr>Using the new Relative Date Index</vt:lpstr>
      <vt:lpstr>Using the new Relative Date Index</vt:lpstr>
      <vt:lpstr>Using the new Relative Date Index</vt:lpstr>
      <vt:lpstr>PowerPoint Presentation</vt:lpstr>
      <vt:lpstr>Using the new Relative Date Index – Live Example One</vt:lpstr>
      <vt:lpstr>Using the new Relative Date Index – Live Example One</vt:lpstr>
      <vt:lpstr>Using the new Relative Date Index – Live Example One</vt:lpstr>
      <vt:lpstr>Using the new Relative Date Index – Live Example One</vt:lpstr>
      <vt:lpstr>PowerPoint Presentation</vt:lpstr>
      <vt:lpstr>Using the new Relative Date Index – Live Example Two</vt:lpstr>
      <vt:lpstr>Using the new Relative Date Index – Live Example Two</vt:lpstr>
      <vt:lpstr>Using the new Relative Date Index – Live Example Two</vt:lpstr>
      <vt:lpstr>Using the new Relative Date Index – Live Example Two</vt:lpstr>
      <vt:lpstr>PowerPoint Presentation</vt:lpstr>
      <vt:lpstr>Using the new Relative Date Index – Live Example Three</vt:lpstr>
      <vt:lpstr>Using the new Relative Date Index – Live Example Three</vt:lpstr>
      <vt:lpstr>Using the new Relative Date Index – Live Example Three</vt:lpstr>
      <vt:lpstr>Using the new Relative Date Index – Live Example Three</vt:lpstr>
      <vt:lpstr>PowerPoint Presentation</vt:lpstr>
      <vt:lpstr>Future Plans for the Relative Date Index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Yoel Kortick</dc:creator>
  <cp:lastModifiedBy>Yoel Kortick</cp:lastModifiedBy>
  <cp:revision>122</cp:revision>
  <dcterms:created xsi:type="dcterms:W3CDTF">2023-07-24T19:21:55Z</dcterms:created>
  <dcterms:modified xsi:type="dcterms:W3CDTF">2025-11-06T07:30:19Z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